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89" r:id="rId2"/>
    <p:sldId id="288" r:id="rId3"/>
    <p:sldId id="285" r:id="rId4"/>
    <p:sldId id="266" r:id="rId5"/>
    <p:sldId id="257" r:id="rId6"/>
    <p:sldId id="261" r:id="rId7"/>
    <p:sldId id="264" r:id="rId8"/>
    <p:sldId id="258" r:id="rId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24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1" d="100"/>
        <a:sy n="91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B160EC-A16E-4C12-99BC-E1B96598F4BF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074FE-2915-4871-9AD4-DCC42AE8B7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3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04A44-FA30-41CC-93B2-CBE1BCCB16A2}" type="datetimeFigureOut">
              <a:rPr lang="zh-CN" altLang="en-US" smtClean="0"/>
              <a:t>2018/6/20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80F771-347B-4D1E-BCA0-9CA38B76661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30" y="2858877"/>
            <a:ext cx="11883528" cy="491123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14573" y="4889345"/>
            <a:ext cx="441960" cy="46351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34473" y="5408325"/>
            <a:ext cx="441960" cy="46351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856533" y="4856450"/>
            <a:ext cx="3217901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汇报人：钟帅</a:t>
            </a:r>
            <a:endParaRPr lang="zh-CN" altLang="en-US" sz="2400" b="1" dirty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76433" y="5374835"/>
            <a:ext cx="3217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时间：</a:t>
            </a:r>
            <a:r>
              <a:rPr lang="en-US" altLang="zh-CN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2018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年</a:t>
            </a:r>
            <a:r>
              <a:rPr lang="en-US" altLang="zh-CN" sz="2400" b="1" dirty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6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月</a:t>
            </a:r>
            <a:r>
              <a:rPr lang="en-US" altLang="zh-CN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21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日</a:t>
            </a:r>
            <a:endParaRPr lang="zh-CN" altLang="en-US" sz="2400" b="1" dirty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34895">
            <a:off x="5130944" y="891748"/>
            <a:ext cx="2449723" cy="2996356"/>
          </a:xfrm>
          <a:prstGeom prst="rect">
            <a:avLst/>
          </a:prstGeom>
        </p:spPr>
      </p:pic>
      <p:sp useBgFill="1">
        <p:nvSpPr>
          <p:cNvPr id="4" name="矩形 3"/>
          <p:cNvSpPr/>
          <p:nvPr/>
        </p:nvSpPr>
        <p:spPr>
          <a:xfrm>
            <a:off x="2799636" y="2812708"/>
            <a:ext cx="6893171" cy="16690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65" t="6325" r="4323" b="12927"/>
          <a:stretch>
            <a:fillRect/>
          </a:stretch>
        </p:blipFill>
        <p:spPr>
          <a:xfrm>
            <a:off x="2644723" y="2597824"/>
            <a:ext cx="7171981" cy="201608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137770" y="3199674"/>
            <a:ext cx="65550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站</a:t>
            </a:r>
            <a:r>
              <a:rPr lang="zh-CN" altLang="en-US" sz="48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群网站</a:t>
            </a:r>
            <a:r>
              <a:rPr lang="zh-CN" altLang="en-US" sz="48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后台常用操作</a:t>
            </a:r>
            <a:endParaRPr lang="zh-CN" altLang="en-US" sz="48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30" y="2858877"/>
            <a:ext cx="11883528" cy="491123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96495">
            <a:off x="1273586" y="2889968"/>
            <a:ext cx="4645516" cy="1858206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180967" y="1943082"/>
            <a:ext cx="282085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目</a:t>
            </a:r>
            <a:r>
              <a:rPr lang="zh-CN" altLang="en-US" sz="8800" dirty="0" smtClean="0">
                <a:solidFill>
                  <a:srgbClr val="FFC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录</a:t>
            </a:r>
            <a:endParaRPr lang="zh-CN" altLang="en-US" sz="8800" dirty="0">
              <a:solidFill>
                <a:srgbClr val="FFC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3514" y="1818521"/>
            <a:ext cx="829500" cy="768056"/>
          </a:xfrm>
          <a:prstGeom prst="rect">
            <a:avLst/>
          </a:prstGeom>
        </p:spPr>
      </p:pic>
      <p:sp>
        <p:nvSpPr>
          <p:cNvPr id="20" name="Rectangle 47"/>
          <p:cNvSpPr/>
          <p:nvPr/>
        </p:nvSpPr>
        <p:spPr>
          <a:xfrm>
            <a:off x="7095965" y="1956327"/>
            <a:ext cx="123591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文字类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3514" y="2742002"/>
            <a:ext cx="829500" cy="768056"/>
          </a:xfrm>
          <a:prstGeom prst="rect">
            <a:avLst/>
          </a:prstGeom>
        </p:spPr>
      </p:pic>
      <p:sp>
        <p:nvSpPr>
          <p:cNvPr id="22" name="Rectangle 47"/>
          <p:cNvSpPr/>
          <p:nvPr/>
        </p:nvSpPr>
        <p:spPr>
          <a:xfrm>
            <a:off x="7095965" y="3921100"/>
            <a:ext cx="123591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图片类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3514" y="3803290"/>
            <a:ext cx="829500" cy="768056"/>
          </a:xfrm>
          <a:prstGeom prst="rect">
            <a:avLst/>
          </a:prstGeom>
        </p:spPr>
      </p:pic>
      <p:sp>
        <p:nvSpPr>
          <p:cNvPr id="24" name="Rectangle 47"/>
          <p:cNvSpPr/>
          <p:nvPr/>
        </p:nvSpPr>
        <p:spPr>
          <a:xfrm>
            <a:off x="7064158" y="2924196"/>
            <a:ext cx="123591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表格类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3514" y="4726771"/>
            <a:ext cx="829500" cy="768056"/>
          </a:xfrm>
          <a:prstGeom prst="rect">
            <a:avLst/>
          </a:prstGeom>
        </p:spPr>
      </p:pic>
      <p:sp>
        <p:nvSpPr>
          <p:cNvPr id="26" name="Rectangle 47"/>
          <p:cNvSpPr/>
          <p:nvPr/>
        </p:nvSpPr>
        <p:spPr>
          <a:xfrm>
            <a:off x="7064158" y="4918004"/>
            <a:ext cx="2471831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其他常用功能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58108" y="297328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33514" y="911351"/>
            <a:ext cx="829500" cy="768056"/>
          </a:xfrm>
          <a:prstGeom prst="rect">
            <a:avLst/>
          </a:prstGeom>
        </p:spPr>
      </p:pic>
      <p:sp>
        <p:nvSpPr>
          <p:cNvPr id="17" name="Rectangle 47"/>
          <p:cNvSpPr/>
          <p:nvPr/>
        </p:nvSpPr>
        <p:spPr>
          <a:xfrm>
            <a:off x="7095965" y="1043493"/>
            <a:ext cx="2059859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编辑器介绍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4" t="10143" r="1686" b="7164"/>
          <a:stretch>
            <a:fillRect/>
          </a:stretch>
        </p:blipFill>
        <p:spPr>
          <a:xfrm>
            <a:off x="2659422" y="1449407"/>
            <a:ext cx="7122176" cy="3999021"/>
          </a:xfrm>
          <a:prstGeom prst="rect">
            <a:avLst/>
          </a:prstGeom>
        </p:spPr>
      </p:pic>
      <p:grpSp>
        <p:nvGrpSpPr>
          <p:cNvPr id="87" name="Group 4"/>
          <p:cNvGrpSpPr>
            <a:grpSpLocks noChangeAspect="1"/>
          </p:cNvGrpSpPr>
          <p:nvPr/>
        </p:nvGrpSpPr>
        <p:grpSpPr bwMode="auto">
          <a:xfrm rot="2107153">
            <a:off x="1582108" y="1253429"/>
            <a:ext cx="875392" cy="556073"/>
            <a:chOff x="4695" y="752"/>
            <a:chExt cx="880" cy="559"/>
          </a:xfrm>
          <a:solidFill>
            <a:schemeClr val="bg1"/>
          </a:solidFill>
        </p:grpSpPr>
        <p:sp>
          <p:nvSpPr>
            <p:cNvPr id="88" name="Freeform 8"/>
            <p:cNvSpPr/>
            <p:nvPr/>
          </p:nvSpPr>
          <p:spPr bwMode="auto">
            <a:xfrm>
              <a:off x="4695" y="847"/>
              <a:ext cx="162" cy="464"/>
            </a:xfrm>
            <a:custGeom>
              <a:avLst/>
              <a:gdLst>
                <a:gd name="T0" fmla="*/ 4 w 68"/>
                <a:gd name="T1" fmla="*/ 11 h 196"/>
                <a:gd name="T2" fmla="*/ 52 w 68"/>
                <a:gd name="T3" fmla="*/ 189 h 196"/>
                <a:gd name="T4" fmla="*/ 67 w 68"/>
                <a:gd name="T5" fmla="*/ 185 h 196"/>
                <a:gd name="T6" fmla="*/ 18 w 68"/>
                <a:gd name="T7" fmla="*/ 5 h 196"/>
                <a:gd name="T8" fmla="*/ 4 w 68"/>
                <a:gd name="T9" fmla="*/ 11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196">
                  <a:moveTo>
                    <a:pt x="4" y="11"/>
                  </a:moveTo>
                  <a:cubicBezTo>
                    <a:pt x="35" y="65"/>
                    <a:pt x="39" y="130"/>
                    <a:pt x="52" y="189"/>
                  </a:cubicBezTo>
                  <a:cubicBezTo>
                    <a:pt x="53" y="196"/>
                    <a:pt x="68" y="192"/>
                    <a:pt x="67" y="185"/>
                  </a:cubicBezTo>
                  <a:cubicBezTo>
                    <a:pt x="53" y="124"/>
                    <a:pt x="49" y="60"/>
                    <a:pt x="18" y="5"/>
                  </a:cubicBezTo>
                  <a:cubicBezTo>
                    <a:pt x="15" y="0"/>
                    <a:pt x="0" y="5"/>
                    <a:pt x="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9"/>
            <p:cNvSpPr/>
            <p:nvPr/>
          </p:nvSpPr>
          <p:spPr bwMode="auto">
            <a:xfrm>
              <a:off x="4752" y="979"/>
              <a:ext cx="304" cy="57"/>
            </a:xfrm>
            <a:custGeom>
              <a:avLst/>
              <a:gdLst>
                <a:gd name="T0" fmla="*/ 10 w 128"/>
                <a:gd name="T1" fmla="*/ 24 h 24"/>
                <a:gd name="T2" fmla="*/ 119 w 128"/>
                <a:gd name="T3" fmla="*/ 6 h 24"/>
                <a:gd name="T4" fmla="*/ 110 w 128"/>
                <a:gd name="T5" fmla="*/ 2 h 24"/>
                <a:gd name="T6" fmla="*/ 16 w 128"/>
                <a:gd name="T7" fmla="*/ 16 h 24"/>
                <a:gd name="T8" fmla="*/ 10 w 128"/>
                <a:gd name="T9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4">
                  <a:moveTo>
                    <a:pt x="10" y="24"/>
                  </a:moveTo>
                  <a:cubicBezTo>
                    <a:pt x="47" y="24"/>
                    <a:pt x="86" y="24"/>
                    <a:pt x="119" y="6"/>
                  </a:cubicBezTo>
                  <a:cubicBezTo>
                    <a:pt x="128" y="1"/>
                    <a:pt x="114" y="0"/>
                    <a:pt x="110" y="2"/>
                  </a:cubicBezTo>
                  <a:cubicBezTo>
                    <a:pt x="82" y="18"/>
                    <a:pt x="47" y="16"/>
                    <a:pt x="16" y="16"/>
                  </a:cubicBezTo>
                  <a:cubicBezTo>
                    <a:pt x="11" y="16"/>
                    <a:pt x="0" y="24"/>
                    <a:pt x="1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10"/>
            <p:cNvSpPr/>
            <p:nvPr/>
          </p:nvSpPr>
          <p:spPr bwMode="auto">
            <a:xfrm>
              <a:off x="4892" y="821"/>
              <a:ext cx="185" cy="431"/>
            </a:xfrm>
            <a:custGeom>
              <a:avLst/>
              <a:gdLst>
                <a:gd name="T0" fmla="*/ 4 w 78"/>
                <a:gd name="T1" fmla="*/ 10 h 182"/>
                <a:gd name="T2" fmla="*/ 61 w 78"/>
                <a:gd name="T3" fmla="*/ 177 h 182"/>
                <a:gd name="T4" fmla="*/ 76 w 78"/>
                <a:gd name="T5" fmla="*/ 173 h 182"/>
                <a:gd name="T6" fmla="*/ 18 w 78"/>
                <a:gd name="T7" fmla="*/ 4 h 182"/>
                <a:gd name="T8" fmla="*/ 4 w 78"/>
                <a:gd name="T9" fmla="*/ 1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182">
                  <a:moveTo>
                    <a:pt x="4" y="10"/>
                  </a:moveTo>
                  <a:cubicBezTo>
                    <a:pt x="43" y="55"/>
                    <a:pt x="47" y="121"/>
                    <a:pt x="61" y="177"/>
                  </a:cubicBezTo>
                  <a:cubicBezTo>
                    <a:pt x="63" y="182"/>
                    <a:pt x="78" y="178"/>
                    <a:pt x="76" y="173"/>
                  </a:cubicBezTo>
                  <a:cubicBezTo>
                    <a:pt x="62" y="116"/>
                    <a:pt x="57" y="50"/>
                    <a:pt x="18" y="4"/>
                  </a:cubicBezTo>
                  <a:cubicBezTo>
                    <a:pt x="15" y="0"/>
                    <a:pt x="0" y="5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11"/>
            <p:cNvSpPr/>
            <p:nvPr/>
          </p:nvSpPr>
          <p:spPr bwMode="auto">
            <a:xfrm>
              <a:off x="5044" y="811"/>
              <a:ext cx="355" cy="379"/>
            </a:xfrm>
            <a:custGeom>
              <a:avLst/>
              <a:gdLst>
                <a:gd name="T0" fmla="*/ 18 w 150"/>
                <a:gd name="T1" fmla="*/ 30 h 160"/>
                <a:gd name="T2" fmla="*/ 56 w 150"/>
                <a:gd name="T3" fmla="*/ 39 h 160"/>
                <a:gd name="T4" fmla="*/ 58 w 150"/>
                <a:gd name="T5" fmla="*/ 105 h 160"/>
                <a:gd name="T6" fmla="*/ 76 w 150"/>
                <a:gd name="T7" fmla="*/ 150 h 160"/>
                <a:gd name="T8" fmla="*/ 142 w 150"/>
                <a:gd name="T9" fmla="*/ 129 h 160"/>
                <a:gd name="T10" fmla="*/ 132 w 150"/>
                <a:gd name="T11" fmla="*/ 124 h 160"/>
                <a:gd name="T12" fmla="*/ 77 w 150"/>
                <a:gd name="T13" fmla="*/ 128 h 160"/>
                <a:gd name="T14" fmla="*/ 73 w 150"/>
                <a:gd name="T15" fmla="*/ 62 h 160"/>
                <a:gd name="T16" fmla="*/ 62 w 150"/>
                <a:gd name="T17" fmla="*/ 14 h 160"/>
                <a:gd name="T18" fmla="*/ 9 w 150"/>
                <a:gd name="T19" fmla="*/ 24 h 160"/>
                <a:gd name="T20" fmla="*/ 18 w 150"/>
                <a:gd name="T21" fmla="*/ 3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60">
                  <a:moveTo>
                    <a:pt x="18" y="30"/>
                  </a:moveTo>
                  <a:cubicBezTo>
                    <a:pt x="37" y="17"/>
                    <a:pt x="52" y="13"/>
                    <a:pt x="56" y="39"/>
                  </a:cubicBezTo>
                  <a:cubicBezTo>
                    <a:pt x="60" y="60"/>
                    <a:pt x="57" y="83"/>
                    <a:pt x="58" y="105"/>
                  </a:cubicBezTo>
                  <a:cubicBezTo>
                    <a:pt x="59" y="121"/>
                    <a:pt x="60" y="142"/>
                    <a:pt x="76" y="150"/>
                  </a:cubicBezTo>
                  <a:cubicBezTo>
                    <a:pt x="97" y="160"/>
                    <a:pt x="125" y="141"/>
                    <a:pt x="142" y="129"/>
                  </a:cubicBezTo>
                  <a:cubicBezTo>
                    <a:pt x="150" y="124"/>
                    <a:pt x="137" y="120"/>
                    <a:pt x="132" y="124"/>
                  </a:cubicBezTo>
                  <a:cubicBezTo>
                    <a:pt x="116" y="135"/>
                    <a:pt x="87" y="156"/>
                    <a:pt x="77" y="128"/>
                  </a:cubicBezTo>
                  <a:cubicBezTo>
                    <a:pt x="70" y="108"/>
                    <a:pt x="73" y="83"/>
                    <a:pt x="73" y="62"/>
                  </a:cubicBezTo>
                  <a:cubicBezTo>
                    <a:pt x="73" y="47"/>
                    <a:pt x="74" y="25"/>
                    <a:pt x="62" y="14"/>
                  </a:cubicBezTo>
                  <a:cubicBezTo>
                    <a:pt x="47" y="0"/>
                    <a:pt x="22" y="16"/>
                    <a:pt x="9" y="24"/>
                  </a:cubicBezTo>
                  <a:cubicBezTo>
                    <a:pt x="0" y="30"/>
                    <a:pt x="13" y="33"/>
                    <a:pt x="18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12"/>
            <p:cNvSpPr/>
            <p:nvPr/>
          </p:nvSpPr>
          <p:spPr bwMode="auto">
            <a:xfrm>
              <a:off x="5347" y="752"/>
              <a:ext cx="228" cy="275"/>
            </a:xfrm>
            <a:custGeom>
              <a:avLst/>
              <a:gdLst>
                <a:gd name="T0" fmla="*/ 49 w 96"/>
                <a:gd name="T1" fmla="*/ 17 h 116"/>
                <a:gd name="T2" fmla="*/ 0 w 96"/>
                <a:gd name="T3" fmla="*/ 73 h 116"/>
                <a:gd name="T4" fmla="*/ 60 w 96"/>
                <a:gd name="T5" fmla="*/ 107 h 116"/>
                <a:gd name="T6" fmla="*/ 95 w 96"/>
                <a:gd name="T7" fmla="*/ 52 h 116"/>
                <a:gd name="T8" fmla="*/ 40 w 96"/>
                <a:gd name="T9" fmla="*/ 1 h 116"/>
                <a:gd name="T10" fmla="*/ 31 w 96"/>
                <a:gd name="T11" fmla="*/ 8 h 116"/>
                <a:gd name="T12" fmla="*/ 73 w 96"/>
                <a:gd name="T13" fmla="*/ 85 h 116"/>
                <a:gd name="T14" fmla="*/ 23 w 96"/>
                <a:gd name="T15" fmla="*/ 92 h 116"/>
                <a:gd name="T16" fmla="*/ 15 w 96"/>
                <a:gd name="T17" fmla="*/ 58 h 116"/>
                <a:gd name="T18" fmla="*/ 39 w 96"/>
                <a:gd name="T19" fmla="*/ 24 h 116"/>
                <a:gd name="T20" fmla="*/ 49 w 96"/>
                <a:gd name="T21" fmla="*/ 1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6" h="116">
                  <a:moveTo>
                    <a:pt x="49" y="17"/>
                  </a:moveTo>
                  <a:cubicBezTo>
                    <a:pt x="17" y="15"/>
                    <a:pt x="0" y="44"/>
                    <a:pt x="0" y="73"/>
                  </a:cubicBezTo>
                  <a:cubicBezTo>
                    <a:pt x="0" y="103"/>
                    <a:pt x="34" y="116"/>
                    <a:pt x="60" y="107"/>
                  </a:cubicBezTo>
                  <a:cubicBezTo>
                    <a:pt x="82" y="98"/>
                    <a:pt x="95" y="76"/>
                    <a:pt x="95" y="52"/>
                  </a:cubicBezTo>
                  <a:cubicBezTo>
                    <a:pt x="96" y="20"/>
                    <a:pt x="69" y="3"/>
                    <a:pt x="40" y="1"/>
                  </a:cubicBezTo>
                  <a:cubicBezTo>
                    <a:pt x="36" y="0"/>
                    <a:pt x="23" y="7"/>
                    <a:pt x="31" y="8"/>
                  </a:cubicBezTo>
                  <a:cubicBezTo>
                    <a:pt x="72" y="11"/>
                    <a:pt x="92" y="48"/>
                    <a:pt x="73" y="85"/>
                  </a:cubicBezTo>
                  <a:cubicBezTo>
                    <a:pt x="62" y="105"/>
                    <a:pt x="39" y="108"/>
                    <a:pt x="23" y="92"/>
                  </a:cubicBezTo>
                  <a:cubicBezTo>
                    <a:pt x="14" y="84"/>
                    <a:pt x="14" y="69"/>
                    <a:pt x="15" y="58"/>
                  </a:cubicBezTo>
                  <a:cubicBezTo>
                    <a:pt x="17" y="47"/>
                    <a:pt x="25" y="23"/>
                    <a:pt x="39" y="24"/>
                  </a:cubicBezTo>
                  <a:cubicBezTo>
                    <a:pt x="43" y="24"/>
                    <a:pt x="57" y="17"/>
                    <a:pt x="49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3" name="Group 15"/>
          <p:cNvGrpSpPr>
            <a:grpSpLocks noChangeAspect="1"/>
          </p:cNvGrpSpPr>
          <p:nvPr/>
        </p:nvGrpSpPr>
        <p:grpSpPr bwMode="auto">
          <a:xfrm rot="20784109">
            <a:off x="10437465" y="4336068"/>
            <a:ext cx="613188" cy="503065"/>
            <a:chOff x="2607" y="911"/>
            <a:chExt cx="490" cy="402"/>
          </a:xfrm>
          <a:solidFill>
            <a:schemeClr val="bg1"/>
          </a:solidFill>
        </p:grpSpPr>
        <p:sp>
          <p:nvSpPr>
            <p:cNvPr id="94" name="Freeform 16"/>
            <p:cNvSpPr/>
            <p:nvPr/>
          </p:nvSpPr>
          <p:spPr bwMode="auto">
            <a:xfrm>
              <a:off x="2607" y="1000"/>
              <a:ext cx="245" cy="258"/>
            </a:xfrm>
            <a:custGeom>
              <a:avLst/>
              <a:gdLst>
                <a:gd name="T0" fmla="*/ 9 w 102"/>
                <a:gd name="T1" fmla="*/ 105 h 107"/>
                <a:gd name="T2" fmla="*/ 82 w 102"/>
                <a:gd name="T3" fmla="*/ 26 h 107"/>
                <a:gd name="T4" fmla="*/ 75 w 102"/>
                <a:gd name="T5" fmla="*/ 24 h 107"/>
                <a:gd name="T6" fmla="*/ 9 w 102"/>
                <a:gd name="T7" fmla="*/ 102 h 107"/>
                <a:gd name="T8" fmla="*/ 16 w 102"/>
                <a:gd name="T9" fmla="*/ 104 h 107"/>
                <a:gd name="T10" fmla="*/ 100 w 102"/>
                <a:gd name="T11" fmla="*/ 4 h 107"/>
                <a:gd name="T12" fmla="*/ 93 w 102"/>
                <a:gd name="T13" fmla="*/ 2 h 107"/>
                <a:gd name="T14" fmla="*/ 52 w 102"/>
                <a:gd name="T15" fmla="*/ 54 h 107"/>
                <a:gd name="T16" fmla="*/ 32 w 102"/>
                <a:gd name="T17" fmla="*/ 79 h 107"/>
                <a:gd name="T18" fmla="*/ 29 w 102"/>
                <a:gd name="T19" fmla="*/ 83 h 107"/>
                <a:gd name="T20" fmla="*/ 34 w 102"/>
                <a:gd name="T21" fmla="*/ 86 h 107"/>
                <a:gd name="T22" fmla="*/ 40 w 102"/>
                <a:gd name="T23" fmla="*/ 76 h 107"/>
                <a:gd name="T24" fmla="*/ 33 w 102"/>
                <a:gd name="T25" fmla="*/ 75 h 107"/>
                <a:gd name="T26" fmla="*/ 26 w 102"/>
                <a:gd name="T27" fmla="*/ 87 h 107"/>
                <a:gd name="T28" fmla="*/ 27 w 102"/>
                <a:gd name="T29" fmla="*/ 89 h 107"/>
                <a:gd name="T30" fmla="*/ 56 w 102"/>
                <a:gd name="T31" fmla="*/ 59 h 107"/>
                <a:gd name="T32" fmla="*/ 100 w 102"/>
                <a:gd name="T33" fmla="*/ 4 h 107"/>
                <a:gd name="T34" fmla="*/ 93 w 102"/>
                <a:gd name="T35" fmla="*/ 2 h 107"/>
                <a:gd name="T36" fmla="*/ 9 w 102"/>
                <a:gd name="T37" fmla="*/ 102 h 107"/>
                <a:gd name="T38" fmla="*/ 16 w 102"/>
                <a:gd name="T39" fmla="*/ 104 h 107"/>
                <a:gd name="T40" fmla="*/ 82 w 102"/>
                <a:gd name="T41" fmla="*/ 26 h 107"/>
                <a:gd name="T42" fmla="*/ 75 w 102"/>
                <a:gd name="T43" fmla="*/ 24 h 107"/>
                <a:gd name="T44" fmla="*/ 4 w 102"/>
                <a:gd name="T45" fmla="*/ 102 h 107"/>
                <a:gd name="T46" fmla="*/ 9 w 102"/>
                <a:gd name="T47" fmla="*/ 10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2" h="107">
                  <a:moveTo>
                    <a:pt x="9" y="105"/>
                  </a:moveTo>
                  <a:cubicBezTo>
                    <a:pt x="40" y="86"/>
                    <a:pt x="59" y="54"/>
                    <a:pt x="82" y="26"/>
                  </a:cubicBezTo>
                  <a:cubicBezTo>
                    <a:pt x="85" y="23"/>
                    <a:pt x="77" y="22"/>
                    <a:pt x="75" y="24"/>
                  </a:cubicBezTo>
                  <a:cubicBezTo>
                    <a:pt x="51" y="48"/>
                    <a:pt x="31" y="76"/>
                    <a:pt x="9" y="102"/>
                  </a:cubicBezTo>
                  <a:cubicBezTo>
                    <a:pt x="6" y="106"/>
                    <a:pt x="13" y="106"/>
                    <a:pt x="16" y="104"/>
                  </a:cubicBezTo>
                  <a:cubicBezTo>
                    <a:pt x="47" y="74"/>
                    <a:pt x="74" y="40"/>
                    <a:pt x="100" y="4"/>
                  </a:cubicBezTo>
                  <a:cubicBezTo>
                    <a:pt x="102" y="0"/>
                    <a:pt x="95" y="0"/>
                    <a:pt x="93" y="2"/>
                  </a:cubicBezTo>
                  <a:cubicBezTo>
                    <a:pt x="78" y="17"/>
                    <a:pt x="65" y="37"/>
                    <a:pt x="52" y="54"/>
                  </a:cubicBezTo>
                  <a:cubicBezTo>
                    <a:pt x="45" y="62"/>
                    <a:pt x="39" y="71"/>
                    <a:pt x="32" y="79"/>
                  </a:cubicBezTo>
                  <a:cubicBezTo>
                    <a:pt x="31" y="80"/>
                    <a:pt x="30" y="82"/>
                    <a:pt x="29" y="83"/>
                  </a:cubicBezTo>
                  <a:cubicBezTo>
                    <a:pt x="25" y="88"/>
                    <a:pt x="36" y="80"/>
                    <a:pt x="34" y="86"/>
                  </a:cubicBezTo>
                  <a:cubicBezTo>
                    <a:pt x="35" y="82"/>
                    <a:pt x="38" y="79"/>
                    <a:pt x="40" y="76"/>
                  </a:cubicBezTo>
                  <a:cubicBezTo>
                    <a:pt x="42" y="73"/>
                    <a:pt x="35" y="73"/>
                    <a:pt x="33" y="75"/>
                  </a:cubicBezTo>
                  <a:cubicBezTo>
                    <a:pt x="31" y="79"/>
                    <a:pt x="27" y="83"/>
                    <a:pt x="26" y="87"/>
                  </a:cubicBezTo>
                  <a:cubicBezTo>
                    <a:pt x="26" y="88"/>
                    <a:pt x="27" y="89"/>
                    <a:pt x="27" y="89"/>
                  </a:cubicBezTo>
                  <a:cubicBezTo>
                    <a:pt x="36" y="92"/>
                    <a:pt x="52" y="64"/>
                    <a:pt x="56" y="59"/>
                  </a:cubicBezTo>
                  <a:cubicBezTo>
                    <a:pt x="70" y="40"/>
                    <a:pt x="83" y="20"/>
                    <a:pt x="100" y="4"/>
                  </a:cubicBezTo>
                  <a:cubicBezTo>
                    <a:pt x="97" y="4"/>
                    <a:pt x="95" y="3"/>
                    <a:pt x="93" y="2"/>
                  </a:cubicBezTo>
                  <a:cubicBezTo>
                    <a:pt x="68" y="38"/>
                    <a:pt x="41" y="72"/>
                    <a:pt x="9" y="102"/>
                  </a:cubicBezTo>
                  <a:cubicBezTo>
                    <a:pt x="11" y="103"/>
                    <a:pt x="13" y="104"/>
                    <a:pt x="16" y="104"/>
                  </a:cubicBezTo>
                  <a:cubicBezTo>
                    <a:pt x="38" y="78"/>
                    <a:pt x="57" y="50"/>
                    <a:pt x="82" y="26"/>
                  </a:cubicBezTo>
                  <a:cubicBezTo>
                    <a:pt x="79" y="26"/>
                    <a:pt x="77" y="25"/>
                    <a:pt x="75" y="24"/>
                  </a:cubicBezTo>
                  <a:cubicBezTo>
                    <a:pt x="53" y="51"/>
                    <a:pt x="35" y="83"/>
                    <a:pt x="4" y="102"/>
                  </a:cubicBezTo>
                  <a:cubicBezTo>
                    <a:pt x="0" y="104"/>
                    <a:pt x="6" y="107"/>
                    <a:pt x="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17"/>
            <p:cNvSpPr/>
            <p:nvPr/>
          </p:nvSpPr>
          <p:spPr bwMode="auto">
            <a:xfrm>
              <a:off x="2799" y="998"/>
              <a:ext cx="106" cy="315"/>
            </a:xfrm>
            <a:custGeom>
              <a:avLst/>
              <a:gdLst>
                <a:gd name="T0" fmla="*/ 1 w 44"/>
                <a:gd name="T1" fmla="*/ 5 h 131"/>
                <a:gd name="T2" fmla="*/ 22 w 44"/>
                <a:gd name="T3" fmla="*/ 72 h 131"/>
                <a:gd name="T4" fmla="*/ 37 w 44"/>
                <a:gd name="T5" fmla="*/ 128 h 131"/>
                <a:gd name="T6" fmla="*/ 44 w 44"/>
                <a:gd name="T7" fmla="*/ 126 h 131"/>
                <a:gd name="T8" fmla="*/ 31 w 44"/>
                <a:gd name="T9" fmla="*/ 75 h 131"/>
                <a:gd name="T10" fmla="*/ 8 w 44"/>
                <a:gd name="T11" fmla="*/ 3 h 131"/>
                <a:gd name="T12" fmla="*/ 1 w 44"/>
                <a:gd name="T13" fmla="*/ 5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131">
                  <a:moveTo>
                    <a:pt x="1" y="5"/>
                  </a:moveTo>
                  <a:cubicBezTo>
                    <a:pt x="9" y="27"/>
                    <a:pt x="16" y="50"/>
                    <a:pt x="22" y="72"/>
                  </a:cubicBezTo>
                  <a:cubicBezTo>
                    <a:pt x="28" y="90"/>
                    <a:pt x="36" y="109"/>
                    <a:pt x="37" y="128"/>
                  </a:cubicBezTo>
                  <a:cubicBezTo>
                    <a:pt x="37" y="131"/>
                    <a:pt x="44" y="129"/>
                    <a:pt x="44" y="126"/>
                  </a:cubicBezTo>
                  <a:cubicBezTo>
                    <a:pt x="43" y="109"/>
                    <a:pt x="36" y="91"/>
                    <a:pt x="31" y="75"/>
                  </a:cubicBezTo>
                  <a:cubicBezTo>
                    <a:pt x="24" y="51"/>
                    <a:pt x="17" y="27"/>
                    <a:pt x="8" y="3"/>
                  </a:cubicBezTo>
                  <a:cubicBezTo>
                    <a:pt x="7" y="0"/>
                    <a:pt x="0" y="2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8"/>
            <p:cNvSpPr/>
            <p:nvPr/>
          </p:nvSpPr>
          <p:spPr bwMode="auto">
            <a:xfrm>
              <a:off x="2682" y="1135"/>
              <a:ext cx="215" cy="70"/>
            </a:xfrm>
            <a:custGeom>
              <a:avLst/>
              <a:gdLst>
                <a:gd name="T0" fmla="*/ 5 w 90"/>
                <a:gd name="T1" fmla="*/ 6 h 29"/>
                <a:gd name="T2" fmla="*/ 81 w 90"/>
                <a:gd name="T3" fmla="*/ 27 h 29"/>
                <a:gd name="T4" fmla="*/ 86 w 90"/>
                <a:gd name="T5" fmla="*/ 23 h 29"/>
                <a:gd name="T6" fmla="*/ 6 w 90"/>
                <a:gd name="T7" fmla="*/ 0 h 29"/>
                <a:gd name="T8" fmla="*/ 5 w 90"/>
                <a:gd name="T9" fmla="*/ 6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29">
                  <a:moveTo>
                    <a:pt x="5" y="6"/>
                  </a:moveTo>
                  <a:cubicBezTo>
                    <a:pt x="31" y="6"/>
                    <a:pt x="58" y="14"/>
                    <a:pt x="81" y="27"/>
                  </a:cubicBezTo>
                  <a:cubicBezTo>
                    <a:pt x="84" y="29"/>
                    <a:pt x="90" y="25"/>
                    <a:pt x="86" y="23"/>
                  </a:cubicBezTo>
                  <a:cubicBezTo>
                    <a:pt x="62" y="9"/>
                    <a:pt x="33" y="1"/>
                    <a:pt x="6" y="0"/>
                  </a:cubicBezTo>
                  <a:cubicBezTo>
                    <a:pt x="1" y="0"/>
                    <a:pt x="0" y="6"/>
                    <a:pt x="5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19"/>
            <p:cNvSpPr/>
            <p:nvPr/>
          </p:nvSpPr>
          <p:spPr bwMode="auto">
            <a:xfrm>
              <a:off x="2895" y="911"/>
              <a:ext cx="202" cy="210"/>
            </a:xfrm>
            <a:custGeom>
              <a:avLst/>
              <a:gdLst>
                <a:gd name="T0" fmla="*/ 9 w 84"/>
                <a:gd name="T1" fmla="*/ 19 h 87"/>
                <a:gd name="T2" fmla="*/ 25 w 84"/>
                <a:gd name="T3" fmla="*/ 9 h 87"/>
                <a:gd name="T4" fmla="*/ 57 w 84"/>
                <a:gd name="T5" fmla="*/ 25 h 87"/>
                <a:gd name="T6" fmla="*/ 61 w 84"/>
                <a:gd name="T7" fmla="*/ 21 h 87"/>
                <a:gd name="T8" fmla="*/ 27 w 84"/>
                <a:gd name="T9" fmla="*/ 40 h 87"/>
                <a:gd name="T10" fmla="*/ 27 w 84"/>
                <a:gd name="T11" fmla="*/ 42 h 87"/>
                <a:gd name="T12" fmla="*/ 75 w 84"/>
                <a:gd name="T13" fmla="*/ 75 h 87"/>
                <a:gd name="T14" fmla="*/ 79 w 84"/>
                <a:gd name="T15" fmla="*/ 71 h 87"/>
                <a:gd name="T16" fmla="*/ 37 w 84"/>
                <a:gd name="T17" fmla="*/ 83 h 87"/>
                <a:gd name="T18" fmla="*/ 36 w 84"/>
                <a:gd name="T19" fmla="*/ 87 h 87"/>
                <a:gd name="T20" fmla="*/ 78 w 84"/>
                <a:gd name="T21" fmla="*/ 76 h 87"/>
                <a:gd name="T22" fmla="*/ 81 w 84"/>
                <a:gd name="T23" fmla="*/ 72 h 87"/>
                <a:gd name="T24" fmla="*/ 48 w 84"/>
                <a:gd name="T25" fmla="*/ 46 h 87"/>
                <a:gd name="T26" fmla="*/ 41 w 84"/>
                <a:gd name="T27" fmla="*/ 41 h 87"/>
                <a:gd name="T28" fmla="*/ 39 w 84"/>
                <a:gd name="T29" fmla="*/ 37 h 87"/>
                <a:gd name="T30" fmla="*/ 60 w 84"/>
                <a:gd name="T31" fmla="*/ 26 h 87"/>
                <a:gd name="T32" fmla="*/ 64 w 84"/>
                <a:gd name="T33" fmla="*/ 22 h 87"/>
                <a:gd name="T34" fmla="*/ 34 w 84"/>
                <a:gd name="T35" fmla="*/ 2 h 87"/>
                <a:gd name="T36" fmla="*/ 4 w 84"/>
                <a:gd name="T37" fmla="*/ 17 h 87"/>
                <a:gd name="T38" fmla="*/ 9 w 84"/>
                <a:gd name="T39" fmla="*/ 1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87">
                  <a:moveTo>
                    <a:pt x="9" y="19"/>
                  </a:moveTo>
                  <a:cubicBezTo>
                    <a:pt x="14" y="16"/>
                    <a:pt x="19" y="12"/>
                    <a:pt x="25" y="9"/>
                  </a:cubicBezTo>
                  <a:cubicBezTo>
                    <a:pt x="38" y="1"/>
                    <a:pt x="50" y="15"/>
                    <a:pt x="57" y="25"/>
                  </a:cubicBezTo>
                  <a:cubicBezTo>
                    <a:pt x="58" y="24"/>
                    <a:pt x="60" y="23"/>
                    <a:pt x="61" y="21"/>
                  </a:cubicBezTo>
                  <a:cubicBezTo>
                    <a:pt x="49" y="23"/>
                    <a:pt x="36" y="32"/>
                    <a:pt x="27" y="40"/>
                  </a:cubicBezTo>
                  <a:cubicBezTo>
                    <a:pt x="27" y="40"/>
                    <a:pt x="26" y="42"/>
                    <a:pt x="27" y="42"/>
                  </a:cubicBezTo>
                  <a:cubicBezTo>
                    <a:pt x="46" y="49"/>
                    <a:pt x="58" y="66"/>
                    <a:pt x="75" y="75"/>
                  </a:cubicBezTo>
                  <a:cubicBezTo>
                    <a:pt x="77" y="74"/>
                    <a:pt x="78" y="73"/>
                    <a:pt x="79" y="71"/>
                  </a:cubicBezTo>
                  <a:cubicBezTo>
                    <a:pt x="64" y="72"/>
                    <a:pt x="52" y="81"/>
                    <a:pt x="37" y="83"/>
                  </a:cubicBezTo>
                  <a:cubicBezTo>
                    <a:pt x="33" y="83"/>
                    <a:pt x="31" y="87"/>
                    <a:pt x="36" y="87"/>
                  </a:cubicBezTo>
                  <a:cubicBezTo>
                    <a:pt x="51" y="86"/>
                    <a:pt x="63" y="77"/>
                    <a:pt x="78" y="76"/>
                  </a:cubicBezTo>
                  <a:cubicBezTo>
                    <a:pt x="79" y="76"/>
                    <a:pt x="84" y="73"/>
                    <a:pt x="81" y="72"/>
                  </a:cubicBezTo>
                  <a:cubicBezTo>
                    <a:pt x="69" y="65"/>
                    <a:pt x="59" y="54"/>
                    <a:pt x="48" y="46"/>
                  </a:cubicBezTo>
                  <a:cubicBezTo>
                    <a:pt x="45" y="44"/>
                    <a:pt x="43" y="43"/>
                    <a:pt x="41" y="41"/>
                  </a:cubicBezTo>
                  <a:cubicBezTo>
                    <a:pt x="36" y="39"/>
                    <a:pt x="33" y="41"/>
                    <a:pt x="39" y="37"/>
                  </a:cubicBezTo>
                  <a:cubicBezTo>
                    <a:pt x="45" y="32"/>
                    <a:pt x="53" y="27"/>
                    <a:pt x="60" y="26"/>
                  </a:cubicBezTo>
                  <a:cubicBezTo>
                    <a:pt x="61" y="26"/>
                    <a:pt x="65" y="24"/>
                    <a:pt x="64" y="22"/>
                  </a:cubicBezTo>
                  <a:cubicBezTo>
                    <a:pt x="57" y="13"/>
                    <a:pt x="47" y="0"/>
                    <a:pt x="34" y="2"/>
                  </a:cubicBezTo>
                  <a:cubicBezTo>
                    <a:pt x="22" y="3"/>
                    <a:pt x="14" y="11"/>
                    <a:pt x="4" y="17"/>
                  </a:cubicBezTo>
                  <a:cubicBezTo>
                    <a:pt x="0" y="19"/>
                    <a:pt x="6" y="21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8" name="Group 22"/>
          <p:cNvGrpSpPr>
            <a:grpSpLocks noChangeAspect="1"/>
          </p:cNvGrpSpPr>
          <p:nvPr/>
        </p:nvGrpSpPr>
        <p:grpSpPr bwMode="auto">
          <a:xfrm rot="20737309">
            <a:off x="5231769" y="4194827"/>
            <a:ext cx="2187081" cy="782135"/>
            <a:chOff x="3582" y="1042"/>
            <a:chExt cx="1661" cy="594"/>
          </a:xfrm>
          <a:solidFill>
            <a:schemeClr val="bg1"/>
          </a:solidFill>
        </p:grpSpPr>
        <p:sp>
          <p:nvSpPr>
            <p:cNvPr id="99" name="Freeform 42"/>
            <p:cNvSpPr/>
            <p:nvPr/>
          </p:nvSpPr>
          <p:spPr bwMode="auto">
            <a:xfrm>
              <a:off x="3620" y="1042"/>
              <a:ext cx="881" cy="228"/>
            </a:xfrm>
            <a:custGeom>
              <a:avLst/>
              <a:gdLst>
                <a:gd name="T0" fmla="*/ 3 w 372"/>
                <a:gd name="T1" fmla="*/ 30 h 96"/>
                <a:gd name="T2" fmla="*/ 33 w 372"/>
                <a:gd name="T3" fmla="*/ 93 h 96"/>
                <a:gd name="T4" fmla="*/ 43 w 372"/>
                <a:gd name="T5" fmla="*/ 90 h 96"/>
                <a:gd name="T6" fmla="*/ 52 w 372"/>
                <a:gd name="T7" fmla="*/ 8 h 96"/>
                <a:gd name="T8" fmla="*/ 46 w 372"/>
                <a:gd name="T9" fmla="*/ 12 h 96"/>
                <a:gd name="T10" fmla="*/ 361 w 372"/>
                <a:gd name="T11" fmla="*/ 24 h 96"/>
                <a:gd name="T12" fmla="*/ 365 w 372"/>
                <a:gd name="T13" fmla="*/ 16 h 96"/>
                <a:gd name="T14" fmla="*/ 47 w 372"/>
                <a:gd name="T15" fmla="*/ 5 h 96"/>
                <a:gd name="T16" fmla="*/ 41 w 372"/>
                <a:gd name="T17" fmla="*/ 9 h 96"/>
                <a:gd name="T18" fmla="*/ 33 w 372"/>
                <a:gd name="T19" fmla="*/ 91 h 96"/>
                <a:gd name="T20" fmla="*/ 43 w 372"/>
                <a:gd name="T21" fmla="*/ 88 h 96"/>
                <a:gd name="T22" fmla="*/ 13 w 372"/>
                <a:gd name="T23" fmla="*/ 26 h 96"/>
                <a:gd name="T24" fmla="*/ 3 w 372"/>
                <a:gd name="T25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2" h="96">
                  <a:moveTo>
                    <a:pt x="3" y="30"/>
                  </a:moveTo>
                  <a:cubicBezTo>
                    <a:pt x="17" y="48"/>
                    <a:pt x="19" y="74"/>
                    <a:pt x="33" y="93"/>
                  </a:cubicBezTo>
                  <a:cubicBezTo>
                    <a:pt x="35" y="96"/>
                    <a:pt x="43" y="94"/>
                    <a:pt x="43" y="90"/>
                  </a:cubicBezTo>
                  <a:cubicBezTo>
                    <a:pt x="44" y="62"/>
                    <a:pt x="47" y="35"/>
                    <a:pt x="52" y="8"/>
                  </a:cubicBezTo>
                  <a:cubicBezTo>
                    <a:pt x="50" y="9"/>
                    <a:pt x="48" y="11"/>
                    <a:pt x="46" y="12"/>
                  </a:cubicBezTo>
                  <a:cubicBezTo>
                    <a:pt x="151" y="8"/>
                    <a:pt x="257" y="7"/>
                    <a:pt x="361" y="24"/>
                  </a:cubicBezTo>
                  <a:cubicBezTo>
                    <a:pt x="366" y="24"/>
                    <a:pt x="372" y="18"/>
                    <a:pt x="365" y="16"/>
                  </a:cubicBezTo>
                  <a:cubicBezTo>
                    <a:pt x="260" y="0"/>
                    <a:pt x="153" y="1"/>
                    <a:pt x="47" y="5"/>
                  </a:cubicBezTo>
                  <a:cubicBezTo>
                    <a:pt x="45" y="5"/>
                    <a:pt x="42" y="6"/>
                    <a:pt x="41" y="9"/>
                  </a:cubicBezTo>
                  <a:cubicBezTo>
                    <a:pt x="37" y="36"/>
                    <a:pt x="33" y="63"/>
                    <a:pt x="33" y="91"/>
                  </a:cubicBezTo>
                  <a:cubicBezTo>
                    <a:pt x="36" y="90"/>
                    <a:pt x="40" y="89"/>
                    <a:pt x="43" y="88"/>
                  </a:cubicBezTo>
                  <a:cubicBezTo>
                    <a:pt x="29" y="70"/>
                    <a:pt x="27" y="44"/>
                    <a:pt x="13" y="26"/>
                  </a:cubicBezTo>
                  <a:cubicBezTo>
                    <a:pt x="10" y="22"/>
                    <a:pt x="0" y="26"/>
                    <a:pt x="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43"/>
            <p:cNvSpPr/>
            <p:nvPr/>
          </p:nvSpPr>
          <p:spPr bwMode="auto">
            <a:xfrm>
              <a:off x="3788" y="1097"/>
              <a:ext cx="109" cy="173"/>
            </a:xfrm>
            <a:custGeom>
              <a:avLst/>
              <a:gdLst>
                <a:gd name="T0" fmla="*/ 11 w 46"/>
                <a:gd name="T1" fmla="*/ 55 h 73"/>
                <a:gd name="T2" fmla="*/ 24 w 46"/>
                <a:gd name="T3" fmla="*/ 4 h 73"/>
                <a:gd name="T4" fmla="*/ 14 w 46"/>
                <a:gd name="T5" fmla="*/ 6 h 73"/>
                <a:gd name="T6" fmla="*/ 35 w 46"/>
                <a:gd name="T7" fmla="*/ 69 h 73"/>
                <a:gd name="T8" fmla="*/ 46 w 46"/>
                <a:gd name="T9" fmla="*/ 66 h 73"/>
                <a:gd name="T10" fmla="*/ 24 w 46"/>
                <a:gd name="T11" fmla="*/ 3 h 73"/>
                <a:gd name="T12" fmla="*/ 14 w 46"/>
                <a:gd name="T13" fmla="*/ 5 h 73"/>
                <a:gd name="T14" fmla="*/ 1 w 46"/>
                <a:gd name="T15" fmla="*/ 56 h 73"/>
                <a:gd name="T16" fmla="*/ 11 w 46"/>
                <a:gd name="T17" fmla="*/ 5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" h="73">
                  <a:moveTo>
                    <a:pt x="11" y="55"/>
                  </a:moveTo>
                  <a:cubicBezTo>
                    <a:pt x="16" y="38"/>
                    <a:pt x="20" y="21"/>
                    <a:pt x="24" y="4"/>
                  </a:cubicBezTo>
                  <a:cubicBezTo>
                    <a:pt x="21" y="5"/>
                    <a:pt x="17" y="6"/>
                    <a:pt x="14" y="6"/>
                  </a:cubicBezTo>
                  <a:cubicBezTo>
                    <a:pt x="23" y="25"/>
                    <a:pt x="34" y="48"/>
                    <a:pt x="35" y="69"/>
                  </a:cubicBezTo>
                  <a:cubicBezTo>
                    <a:pt x="36" y="73"/>
                    <a:pt x="46" y="70"/>
                    <a:pt x="46" y="66"/>
                  </a:cubicBezTo>
                  <a:cubicBezTo>
                    <a:pt x="45" y="45"/>
                    <a:pt x="34" y="22"/>
                    <a:pt x="24" y="3"/>
                  </a:cubicBezTo>
                  <a:cubicBezTo>
                    <a:pt x="22" y="0"/>
                    <a:pt x="15" y="2"/>
                    <a:pt x="14" y="5"/>
                  </a:cubicBezTo>
                  <a:cubicBezTo>
                    <a:pt x="9" y="22"/>
                    <a:pt x="5" y="40"/>
                    <a:pt x="1" y="56"/>
                  </a:cubicBezTo>
                  <a:cubicBezTo>
                    <a:pt x="0" y="61"/>
                    <a:pt x="10" y="59"/>
                    <a:pt x="11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44"/>
            <p:cNvSpPr/>
            <p:nvPr/>
          </p:nvSpPr>
          <p:spPr bwMode="auto">
            <a:xfrm>
              <a:off x="3797" y="1201"/>
              <a:ext cx="86" cy="29"/>
            </a:xfrm>
            <a:custGeom>
              <a:avLst/>
              <a:gdLst>
                <a:gd name="T0" fmla="*/ 4 w 36"/>
                <a:gd name="T1" fmla="*/ 7 h 12"/>
                <a:gd name="T2" fmla="*/ 23 w 36"/>
                <a:gd name="T3" fmla="*/ 10 h 12"/>
                <a:gd name="T4" fmla="*/ 33 w 36"/>
                <a:gd name="T5" fmla="*/ 6 h 12"/>
                <a:gd name="T6" fmla="*/ 8 w 36"/>
                <a:gd name="T7" fmla="*/ 1 h 12"/>
                <a:gd name="T8" fmla="*/ 1 w 36"/>
                <a:gd name="T9" fmla="*/ 4 h 12"/>
                <a:gd name="T10" fmla="*/ 4 w 36"/>
                <a:gd name="T11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12">
                  <a:moveTo>
                    <a:pt x="4" y="7"/>
                  </a:moveTo>
                  <a:cubicBezTo>
                    <a:pt x="10" y="7"/>
                    <a:pt x="18" y="6"/>
                    <a:pt x="23" y="10"/>
                  </a:cubicBezTo>
                  <a:cubicBezTo>
                    <a:pt x="26" y="12"/>
                    <a:pt x="36" y="8"/>
                    <a:pt x="33" y="6"/>
                  </a:cubicBezTo>
                  <a:cubicBezTo>
                    <a:pt x="26" y="0"/>
                    <a:pt x="17" y="1"/>
                    <a:pt x="8" y="1"/>
                  </a:cubicBezTo>
                  <a:cubicBezTo>
                    <a:pt x="6" y="1"/>
                    <a:pt x="3" y="2"/>
                    <a:pt x="1" y="4"/>
                  </a:cubicBezTo>
                  <a:cubicBezTo>
                    <a:pt x="0" y="6"/>
                    <a:pt x="3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45"/>
            <p:cNvSpPr/>
            <p:nvPr/>
          </p:nvSpPr>
          <p:spPr bwMode="auto">
            <a:xfrm>
              <a:off x="3932" y="1125"/>
              <a:ext cx="48" cy="171"/>
            </a:xfrm>
            <a:custGeom>
              <a:avLst/>
              <a:gdLst>
                <a:gd name="T0" fmla="*/ 0 w 20"/>
                <a:gd name="T1" fmla="*/ 6 h 72"/>
                <a:gd name="T2" fmla="*/ 9 w 20"/>
                <a:gd name="T3" fmla="*/ 69 h 72"/>
                <a:gd name="T4" fmla="*/ 20 w 20"/>
                <a:gd name="T5" fmla="*/ 66 h 72"/>
                <a:gd name="T6" fmla="*/ 11 w 20"/>
                <a:gd name="T7" fmla="*/ 3 h 72"/>
                <a:gd name="T8" fmla="*/ 0 w 20"/>
                <a:gd name="T9" fmla="*/ 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72">
                  <a:moveTo>
                    <a:pt x="0" y="6"/>
                  </a:moveTo>
                  <a:cubicBezTo>
                    <a:pt x="1" y="27"/>
                    <a:pt x="4" y="49"/>
                    <a:pt x="9" y="69"/>
                  </a:cubicBezTo>
                  <a:cubicBezTo>
                    <a:pt x="10" y="72"/>
                    <a:pt x="20" y="69"/>
                    <a:pt x="20" y="66"/>
                  </a:cubicBezTo>
                  <a:cubicBezTo>
                    <a:pt x="14" y="46"/>
                    <a:pt x="12" y="24"/>
                    <a:pt x="11" y="3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46"/>
            <p:cNvSpPr/>
            <p:nvPr/>
          </p:nvSpPr>
          <p:spPr bwMode="auto">
            <a:xfrm>
              <a:off x="3925" y="1113"/>
              <a:ext cx="159" cy="162"/>
            </a:xfrm>
            <a:custGeom>
              <a:avLst/>
              <a:gdLst>
                <a:gd name="T0" fmla="*/ 11 w 67"/>
                <a:gd name="T1" fmla="*/ 12 h 68"/>
                <a:gd name="T2" fmla="*/ 39 w 67"/>
                <a:gd name="T3" fmla="*/ 12 h 68"/>
                <a:gd name="T4" fmla="*/ 39 w 67"/>
                <a:gd name="T5" fmla="*/ 8 h 68"/>
                <a:gd name="T6" fmla="*/ 26 w 67"/>
                <a:gd name="T7" fmla="*/ 24 h 68"/>
                <a:gd name="T8" fmla="*/ 26 w 67"/>
                <a:gd name="T9" fmla="*/ 28 h 68"/>
                <a:gd name="T10" fmla="*/ 56 w 67"/>
                <a:gd name="T11" fmla="*/ 59 h 68"/>
                <a:gd name="T12" fmla="*/ 60 w 67"/>
                <a:gd name="T13" fmla="*/ 53 h 68"/>
                <a:gd name="T14" fmla="*/ 9 w 67"/>
                <a:gd name="T15" fmla="*/ 61 h 68"/>
                <a:gd name="T16" fmla="*/ 8 w 67"/>
                <a:gd name="T17" fmla="*/ 68 h 68"/>
                <a:gd name="T18" fmla="*/ 61 w 67"/>
                <a:gd name="T19" fmla="*/ 60 h 68"/>
                <a:gd name="T20" fmla="*/ 66 w 67"/>
                <a:gd name="T21" fmla="*/ 54 h 68"/>
                <a:gd name="T22" fmla="*/ 34 w 67"/>
                <a:gd name="T23" fmla="*/ 22 h 68"/>
                <a:gd name="T24" fmla="*/ 35 w 67"/>
                <a:gd name="T25" fmla="*/ 27 h 68"/>
                <a:gd name="T26" fmla="*/ 48 w 67"/>
                <a:gd name="T27" fmla="*/ 11 h 68"/>
                <a:gd name="T28" fmla="*/ 47 w 67"/>
                <a:gd name="T29" fmla="*/ 7 h 68"/>
                <a:gd name="T30" fmla="*/ 6 w 67"/>
                <a:gd name="T31" fmla="*/ 7 h 68"/>
                <a:gd name="T32" fmla="*/ 11 w 67"/>
                <a:gd name="T33" fmla="*/ 1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7" h="68">
                  <a:moveTo>
                    <a:pt x="11" y="12"/>
                  </a:moveTo>
                  <a:cubicBezTo>
                    <a:pt x="21" y="8"/>
                    <a:pt x="29" y="7"/>
                    <a:pt x="39" y="12"/>
                  </a:cubicBezTo>
                  <a:cubicBezTo>
                    <a:pt x="39" y="11"/>
                    <a:pt x="39" y="10"/>
                    <a:pt x="39" y="8"/>
                  </a:cubicBezTo>
                  <a:cubicBezTo>
                    <a:pt x="34" y="13"/>
                    <a:pt x="31" y="19"/>
                    <a:pt x="26" y="24"/>
                  </a:cubicBezTo>
                  <a:cubicBezTo>
                    <a:pt x="25" y="25"/>
                    <a:pt x="24" y="27"/>
                    <a:pt x="26" y="28"/>
                  </a:cubicBezTo>
                  <a:cubicBezTo>
                    <a:pt x="40" y="35"/>
                    <a:pt x="47" y="47"/>
                    <a:pt x="56" y="59"/>
                  </a:cubicBezTo>
                  <a:cubicBezTo>
                    <a:pt x="57" y="57"/>
                    <a:pt x="58" y="55"/>
                    <a:pt x="60" y="53"/>
                  </a:cubicBezTo>
                  <a:cubicBezTo>
                    <a:pt x="43" y="57"/>
                    <a:pt x="26" y="61"/>
                    <a:pt x="9" y="61"/>
                  </a:cubicBezTo>
                  <a:cubicBezTo>
                    <a:pt x="3" y="61"/>
                    <a:pt x="1" y="68"/>
                    <a:pt x="8" y="68"/>
                  </a:cubicBezTo>
                  <a:cubicBezTo>
                    <a:pt x="26" y="68"/>
                    <a:pt x="44" y="64"/>
                    <a:pt x="61" y="60"/>
                  </a:cubicBezTo>
                  <a:cubicBezTo>
                    <a:pt x="64" y="59"/>
                    <a:pt x="67" y="57"/>
                    <a:pt x="66" y="54"/>
                  </a:cubicBezTo>
                  <a:cubicBezTo>
                    <a:pt x="56" y="42"/>
                    <a:pt x="49" y="30"/>
                    <a:pt x="34" y="22"/>
                  </a:cubicBezTo>
                  <a:cubicBezTo>
                    <a:pt x="35" y="24"/>
                    <a:pt x="35" y="25"/>
                    <a:pt x="35" y="27"/>
                  </a:cubicBezTo>
                  <a:cubicBezTo>
                    <a:pt x="39" y="22"/>
                    <a:pt x="43" y="16"/>
                    <a:pt x="48" y="11"/>
                  </a:cubicBezTo>
                  <a:cubicBezTo>
                    <a:pt x="49" y="10"/>
                    <a:pt x="49" y="8"/>
                    <a:pt x="47" y="7"/>
                  </a:cubicBezTo>
                  <a:cubicBezTo>
                    <a:pt x="34" y="0"/>
                    <a:pt x="20" y="1"/>
                    <a:pt x="6" y="7"/>
                  </a:cubicBezTo>
                  <a:cubicBezTo>
                    <a:pt x="0" y="10"/>
                    <a:pt x="6" y="15"/>
                    <a:pt x="11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47"/>
            <p:cNvSpPr/>
            <p:nvPr/>
          </p:nvSpPr>
          <p:spPr bwMode="auto">
            <a:xfrm>
              <a:off x="4079" y="1177"/>
              <a:ext cx="119" cy="22"/>
            </a:xfrm>
            <a:custGeom>
              <a:avLst/>
              <a:gdLst>
                <a:gd name="T0" fmla="*/ 5 w 50"/>
                <a:gd name="T1" fmla="*/ 4 h 9"/>
                <a:gd name="T2" fmla="*/ 38 w 50"/>
                <a:gd name="T3" fmla="*/ 8 h 9"/>
                <a:gd name="T4" fmla="*/ 45 w 50"/>
                <a:gd name="T5" fmla="*/ 7 h 9"/>
                <a:gd name="T6" fmla="*/ 48 w 50"/>
                <a:gd name="T7" fmla="*/ 4 h 9"/>
                <a:gd name="T8" fmla="*/ 12 w 50"/>
                <a:gd name="T9" fmla="*/ 0 h 9"/>
                <a:gd name="T10" fmla="*/ 5 w 50"/>
                <a:gd name="T11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9">
                  <a:moveTo>
                    <a:pt x="5" y="4"/>
                  </a:moveTo>
                  <a:cubicBezTo>
                    <a:pt x="16" y="4"/>
                    <a:pt x="28" y="4"/>
                    <a:pt x="38" y="8"/>
                  </a:cubicBezTo>
                  <a:cubicBezTo>
                    <a:pt x="40" y="9"/>
                    <a:pt x="43" y="8"/>
                    <a:pt x="45" y="7"/>
                  </a:cubicBezTo>
                  <a:cubicBezTo>
                    <a:pt x="45" y="7"/>
                    <a:pt x="50" y="5"/>
                    <a:pt x="48" y="4"/>
                  </a:cubicBezTo>
                  <a:cubicBezTo>
                    <a:pt x="37" y="0"/>
                    <a:pt x="24" y="0"/>
                    <a:pt x="12" y="0"/>
                  </a:cubicBezTo>
                  <a:cubicBezTo>
                    <a:pt x="10" y="0"/>
                    <a:pt x="0" y="4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48"/>
            <p:cNvSpPr/>
            <p:nvPr/>
          </p:nvSpPr>
          <p:spPr bwMode="auto">
            <a:xfrm>
              <a:off x="4129" y="1125"/>
              <a:ext cx="36" cy="126"/>
            </a:xfrm>
            <a:custGeom>
              <a:avLst/>
              <a:gdLst>
                <a:gd name="T0" fmla="*/ 0 w 15"/>
                <a:gd name="T1" fmla="*/ 6 h 53"/>
                <a:gd name="T2" fmla="*/ 4 w 15"/>
                <a:gd name="T3" fmla="*/ 49 h 53"/>
                <a:gd name="T4" fmla="*/ 15 w 15"/>
                <a:gd name="T5" fmla="*/ 46 h 53"/>
                <a:gd name="T6" fmla="*/ 10 w 15"/>
                <a:gd name="T7" fmla="*/ 3 h 53"/>
                <a:gd name="T8" fmla="*/ 0 w 15"/>
                <a:gd name="T9" fmla="*/ 6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3">
                  <a:moveTo>
                    <a:pt x="0" y="6"/>
                  </a:moveTo>
                  <a:cubicBezTo>
                    <a:pt x="0" y="21"/>
                    <a:pt x="3" y="35"/>
                    <a:pt x="4" y="49"/>
                  </a:cubicBezTo>
                  <a:cubicBezTo>
                    <a:pt x="4" y="53"/>
                    <a:pt x="15" y="50"/>
                    <a:pt x="15" y="46"/>
                  </a:cubicBezTo>
                  <a:cubicBezTo>
                    <a:pt x="14" y="32"/>
                    <a:pt x="10" y="18"/>
                    <a:pt x="10" y="3"/>
                  </a:cubicBezTo>
                  <a:cubicBezTo>
                    <a:pt x="10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49"/>
            <p:cNvSpPr/>
            <p:nvPr/>
          </p:nvSpPr>
          <p:spPr bwMode="auto">
            <a:xfrm>
              <a:off x="4248" y="1149"/>
              <a:ext cx="121" cy="138"/>
            </a:xfrm>
            <a:custGeom>
              <a:avLst/>
              <a:gdLst>
                <a:gd name="T0" fmla="*/ 43 w 51"/>
                <a:gd name="T1" fmla="*/ 3 h 58"/>
                <a:gd name="T2" fmla="*/ 4 w 51"/>
                <a:gd name="T3" fmla="*/ 34 h 58"/>
                <a:gd name="T4" fmla="*/ 6 w 51"/>
                <a:gd name="T5" fmla="*/ 52 h 58"/>
                <a:gd name="T6" fmla="*/ 39 w 51"/>
                <a:gd name="T7" fmla="*/ 48 h 58"/>
                <a:gd name="T8" fmla="*/ 35 w 51"/>
                <a:gd name="T9" fmla="*/ 43 h 58"/>
                <a:gd name="T10" fmla="*/ 14 w 51"/>
                <a:gd name="T11" fmla="*/ 46 h 58"/>
                <a:gd name="T12" fmla="*/ 16 w 51"/>
                <a:gd name="T13" fmla="*/ 32 h 58"/>
                <a:gd name="T14" fmla="*/ 28 w 51"/>
                <a:gd name="T15" fmla="*/ 16 h 58"/>
                <a:gd name="T16" fmla="*/ 40 w 51"/>
                <a:gd name="T17" fmla="*/ 10 h 58"/>
                <a:gd name="T18" fmla="*/ 43 w 51"/>
                <a:gd name="T19" fmla="*/ 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58">
                  <a:moveTo>
                    <a:pt x="43" y="3"/>
                  </a:moveTo>
                  <a:cubicBezTo>
                    <a:pt x="27" y="0"/>
                    <a:pt x="10" y="22"/>
                    <a:pt x="4" y="34"/>
                  </a:cubicBezTo>
                  <a:cubicBezTo>
                    <a:pt x="2" y="40"/>
                    <a:pt x="0" y="48"/>
                    <a:pt x="6" y="52"/>
                  </a:cubicBezTo>
                  <a:cubicBezTo>
                    <a:pt x="15" y="58"/>
                    <a:pt x="31" y="52"/>
                    <a:pt x="39" y="48"/>
                  </a:cubicBezTo>
                  <a:cubicBezTo>
                    <a:pt x="46" y="46"/>
                    <a:pt x="40" y="41"/>
                    <a:pt x="35" y="43"/>
                  </a:cubicBezTo>
                  <a:cubicBezTo>
                    <a:pt x="31" y="45"/>
                    <a:pt x="18" y="50"/>
                    <a:pt x="14" y="46"/>
                  </a:cubicBezTo>
                  <a:cubicBezTo>
                    <a:pt x="11" y="42"/>
                    <a:pt x="14" y="36"/>
                    <a:pt x="16" y="32"/>
                  </a:cubicBezTo>
                  <a:cubicBezTo>
                    <a:pt x="19" y="26"/>
                    <a:pt x="23" y="21"/>
                    <a:pt x="28" y="16"/>
                  </a:cubicBezTo>
                  <a:cubicBezTo>
                    <a:pt x="31" y="14"/>
                    <a:pt x="36" y="9"/>
                    <a:pt x="40" y="10"/>
                  </a:cubicBezTo>
                  <a:cubicBezTo>
                    <a:pt x="44" y="11"/>
                    <a:pt x="51" y="4"/>
                    <a:pt x="4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50"/>
            <p:cNvSpPr/>
            <p:nvPr/>
          </p:nvSpPr>
          <p:spPr bwMode="auto">
            <a:xfrm>
              <a:off x="4406" y="1147"/>
              <a:ext cx="50" cy="140"/>
            </a:xfrm>
            <a:custGeom>
              <a:avLst/>
              <a:gdLst>
                <a:gd name="T0" fmla="*/ 9 w 21"/>
                <a:gd name="T1" fmla="*/ 3 h 59"/>
                <a:gd name="T2" fmla="*/ 3 w 21"/>
                <a:gd name="T3" fmla="*/ 22 h 59"/>
                <a:gd name="T4" fmla="*/ 0 w 21"/>
                <a:gd name="T5" fmla="*/ 56 h 59"/>
                <a:gd name="T6" fmla="*/ 10 w 21"/>
                <a:gd name="T7" fmla="*/ 53 h 59"/>
                <a:gd name="T8" fmla="*/ 13 w 21"/>
                <a:gd name="T9" fmla="*/ 24 h 59"/>
                <a:gd name="T10" fmla="*/ 18 w 21"/>
                <a:gd name="T11" fmla="*/ 3 h 59"/>
                <a:gd name="T12" fmla="*/ 9 w 21"/>
                <a:gd name="T13" fmla="*/ 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9">
                  <a:moveTo>
                    <a:pt x="9" y="3"/>
                  </a:moveTo>
                  <a:cubicBezTo>
                    <a:pt x="4" y="8"/>
                    <a:pt x="4" y="16"/>
                    <a:pt x="3" y="22"/>
                  </a:cubicBezTo>
                  <a:cubicBezTo>
                    <a:pt x="0" y="33"/>
                    <a:pt x="0" y="45"/>
                    <a:pt x="0" y="56"/>
                  </a:cubicBezTo>
                  <a:cubicBezTo>
                    <a:pt x="0" y="59"/>
                    <a:pt x="10" y="57"/>
                    <a:pt x="10" y="53"/>
                  </a:cubicBezTo>
                  <a:cubicBezTo>
                    <a:pt x="10" y="43"/>
                    <a:pt x="11" y="33"/>
                    <a:pt x="13" y="24"/>
                  </a:cubicBezTo>
                  <a:cubicBezTo>
                    <a:pt x="14" y="18"/>
                    <a:pt x="14" y="8"/>
                    <a:pt x="18" y="3"/>
                  </a:cubicBezTo>
                  <a:cubicBezTo>
                    <a:pt x="21" y="0"/>
                    <a:pt x="11" y="1"/>
                    <a:pt x="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51"/>
            <p:cNvSpPr/>
            <p:nvPr/>
          </p:nvSpPr>
          <p:spPr bwMode="auto">
            <a:xfrm>
              <a:off x="4397" y="1137"/>
              <a:ext cx="123" cy="145"/>
            </a:xfrm>
            <a:custGeom>
              <a:avLst/>
              <a:gdLst>
                <a:gd name="T0" fmla="*/ 6 w 52"/>
                <a:gd name="T1" fmla="*/ 6 h 61"/>
                <a:gd name="T2" fmla="*/ 38 w 52"/>
                <a:gd name="T3" fmla="*/ 31 h 61"/>
                <a:gd name="T4" fmla="*/ 11 w 52"/>
                <a:gd name="T5" fmla="*/ 56 h 61"/>
                <a:gd name="T6" fmla="*/ 7 w 52"/>
                <a:gd name="T7" fmla="*/ 61 h 61"/>
                <a:gd name="T8" fmla="*/ 50 w 52"/>
                <a:gd name="T9" fmla="*/ 36 h 61"/>
                <a:gd name="T10" fmla="*/ 12 w 52"/>
                <a:gd name="T11" fmla="*/ 1 h 61"/>
                <a:gd name="T12" fmla="*/ 6 w 52"/>
                <a:gd name="T13" fmla="*/ 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61">
                  <a:moveTo>
                    <a:pt x="6" y="6"/>
                  </a:moveTo>
                  <a:cubicBezTo>
                    <a:pt x="19" y="9"/>
                    <a:pt x="33" y="16"/>
                    <a:pt x="38" y="31"/>
                  </a:cubicBezTo>
                  <a:cubicBezTo>
                    <a:pt x="45" y="49"/>
                    <a:pt x="25" y="55"/>
                    <a:pt x="11" y="56"/>
                  </a:cubicBezTo>
                  <a:cubicBezTo>
                    <a:pt x="7" y="56"/>
                    <a:pt x="0" y="61"/>
                    <a:pt x="7" y="61"/>
                  </a:cubicBezTo>
                  <a:cubicBezTo>
                    <a:pt x="23" y="61"/>
                    <a:pt x="48" y="56"/>
                    <a:pt x="50" y="36"/>
                  </a:cubicBezTo>
                  <a:cubicBezTo>
                    <a:pt x="52" y="16"/>
                    <a:pt x="28" y="4"/>
                    <a:pt x="12" y="1"/>
                  </a:cubicBezTo>
                  <a:cubicBezTo>
                    <a:pt x="9" y="0"/>
                    <a:pt x="0" y="5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52"/>
            <p:cNvSpPr/>
            <p:nvPr/>
          </p:nvSpPr>
          <p:spPr bwMode="auto">
            <a:xfrm>
              <a:off x="3582" y="1363"/>
              <a:ext cx="1045" cy="19"/>
            </a:xfrm>
            <a:custGeom>
              <a:avLst/>
              <a:gdLst>
                <a:gd name="T0" fmla="*/ 7 w 441"/>
                <a:gd name="T1" fmla="*/ 8 h 8"/>
                <a:gd name="T2" fmla="*/ 433 w 441"/>
                <a:gd name="T3" fmla="*/ 8 h 8"/>
                <a:gd name="T4" fmla="*/ 434 w 441"/>
                <a:gd name="T5" fmla="*/ 0 h 8"/>
                <a:gd name="T6" fmla="*/ 8 w 441"/>
                <a:gd name="T7" fmla="*/ 0 h 8"/>
                <a:gd name="T8" fmla="*/ 7 w 44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1" h="8">
                  <a:moveTo>
                    <a:pt x="7" y="8"/>
                  </a:moveTo>
                  <a:cubicBezTo>
                    <a:pt x="149" y="8"/>
                    <a:pt x="291" y="8"/>
                    <a:pt x="433" y="8"/>
                  </a:cubicBezTo>
                  <a:cubicBezTo>
                    <a:pt x="439" y="8"/>
                    <a:pt x="441" y="0"/>
                    <a:pt x="434" y="0"/>
                  </a:cubicBezTo>
                  <a:cubicBezTo>
                    <a:pt x="292" y="0"/>
                    <a:pt x="150" y="0"/>
                    <a:pt x="8" y="0"/>
                  </a:cubicBezTo>
                  <a:cubicBezTo>
                    <a:pt x="1" y="0"/>
                    <a:pt x="0" y="8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53"/>
            <p:cNvSpPr/>
            <p:nvPr/>
          </p:nvSpPr>
          <p:spPr bwMode="auto">
            <a:xfrm>
              <a:off x="4032" y="1455"/>
              <a:ext cx="173" cy="181"/>
            </a:xfrm>
            <a:custGeom>
              <a:avLst/>
              <a:gdLst>
                <a:gd name="T0" fmla="*/ 11 w 73"/>
                <a:gd name="T1" fmla="*/ 21 h 76"/>
                <a:gd name="T2" fmla="*/ 42 w 73"/>
                <a:gd name="T3" fmla="*/ 22 h 76"/>
                <a:gd name="T4" fmla="*/ 16 w 73"/>
                <a:gd name="T5" fmla="*/ 61 h 76"/>
                <a:gd name="T6" fmla="*/ 16 w 73"/>
                <a:gd name="T7" fmla="*/ 63 h 76"/>
                <a:gd name="T8" fmla="*/ 61 w 73"/>
                <a:gd name="T9" fmla="*/ 76 h 76"/>
                <a:gd name="T10" fmla="*/ 65 w 73"/>
                <a:gd name="T11" fmla="*/ 71 h 76"/>
                <a:gd name="T12" fmla="*/ 42 w 73"/>
                <a:gd name="T13" fmla="*/ 69 h 76"/>
                <a:gd name="T14" fmla="*/ 31 w 73"/>
                <a:gd name="T15" fmla="*/ 63 h 76"/>
                <a:gd name="T16" fmla="*/ 34 w 73"/>
                <a:gd name="T17" fmla="*/ 53 h 76"/>
                <a:gd name="T18" fmla="*/ 53 w 73"/>
                <a:gd name="T19" fmla="*/ 21 h 76"/>
                <a:gd name="T20" fmla="*/ 7 w 73"/>
                <a:gd name="T21" fmla="*/ 17 h 76"/>
                <a:gd name="T22" fmla="*/ 11 w 73"/>
                <a:gd name="T23" fmla="*/ 2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76">
                  <a:moveTo>
                    <a:pt x="11" y="21"/>
                  </a:moveTo>
                  <a:cubicBezTo>
                    <a:pt x="18" y="18"/>
                    <a:pt x="40" y="8"/>
                    <a:pt x="42" y="22"/>
                  </a:cubicBezTo>
                  <a:cubicBezTo>
                    <a:pt x="44" y="35"/>
                    <a:pt x="25" y="53"/>
                    <a:pt x="16" y="61"/>
                  </a:cubicBezTo>
                  <a:cubicBezTo>
                    <a:pt x="16" y="62"/>
                    <a:pt x="16" y="63"/>
                    <a:pt x="16" y="63"/>
                  </a:cubicBezTo>
                  <a:cubicBezTo>
                    <a:pt x="29" y="75"/>
                    <a:pt x="44" y="76"/>
                    <a:pt x="61" y="76"/>
                  </a:cubicBezTo>
                  <a:cubicBezTo>
                    <a:pt x="65" y="76"/>
                    <a:pt x="73" y="71"/>
                    <a:pt x="65" y="71"/>
                  </a:cubicBezTo>
                  <a:cubicBezTo>
                    <a:pt x="58" y="71"/>
                    <a:pt x="50" y="71"/>
                    <a:pt x="42" y="69"/>
                  </a:cubicBezTo>
                  <a:cubicBezTo>
                    <a:pt x="38" y="68"/>
                    <a:pt x="34" y="66"/>
                    <a:pt x="31" y="63"/>
                  </a:cubicBezTo>
                  <a:cubicBezTo>
                    <a:pt x="26" y="60"/>
                    <a:pt x="31" y="56"/>
                    <a:pt x="34" y="53"/>
                  </a:cubicBezTo>
                  <a:cubicBezTo>
                    <a:pt x="42" y="44"/>
                    <a:pt x="52" y="33"/>
                    <a:pt x="53" y="21"/>
                  </a:cubicBezTo>
                  <a:cubicBezTo>
                    <a:pt x="54" y="0"/>
                    <a:pt x="15" y="14"/>
                    <a:pt x="7" y="17"/>
                  </a:cubicBezTo>
                  <a:cubicBezTo>
                    <a:pt x="0" y="20"/>
                    <a:pt x="7" y="23"/>
                    <a:pt x="11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54"/>
            <p:cNvSpPr/>
            <p:nvPr/>
          </p:nvSpPr>
          <p:spPr bwMode="auto">
            <a:xfrm>
              <a:off x="4693" y="1279"/>
              <a:ext cx="90" cy="50"/>
            </a:xfrm>
            <a:custGeom>
              <a:avLst/>
              <a:gdLst>
                <a:gd name="T0" fmla="*/ 4 w 38"/>
                <a:gd name="T1" fmla="*/ 7 h 21"/>
                <a:gd name="T2" fmla="*/ 16 w 38"/>
                <a:gd name="T3" fmla="*/ 8 h 21"/>
                <a:gd name="T4" fmla="*/ 25 w 38"/>
                <a:gd name="T5" fmla="*/ 17 h 21"/>
                <a:gd name="T6" fmla="*/ 36 w 38"/>
                <a:gd name="T7" fmla="*/ 14 h 21"/>
                <a:gd name="T8" fmla="*/ 25 w 38"/>
                <a:gd name="T9" fmla="*/ 2 h 21"/>
                <a:gd name="T10" fmla="*/ 8 w 38"/>
                <a:gd name="T11" fmla="*/ 0 h 21"/>
                <a:gd name="T12" fmla="*/ 1 w 38"/>
                <a:gd name="T13" fmla="*/ 3 h 21"/>
                <a:gd name="T14" fmla="*/ 4 w 38"/>
                <a:gd name="T15" fmla="*/ 7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21">
                  <a:moveTo>
                    <a:pt x="4" y="7"/>
                  </a:moveTo>
                  <a:cubicBezTo>
                    <a:pt x="8" y="7"/>
                    <a:pt x="12" y="7"/>
                    <a:pt x="16" y="8"/>
                  </a:cubicBezTo>
                  <a:cubicBezTo>
                    <a:pt x="20" y="9"/>
                    <a:pt x="23" y="13"/>
                    <a:pt x="25" y="17"/>
                  </a:cubicBezTo>
                  <a:cubicBezTo>
                    <a:pt x="27" y="21"/>
                    <a:pt x="38" y="18"/>
                    <a:pt x="36" y="14"/>
                  </a:cubicBezTo>
                  <a:cubicBezTo>
                    <a:pt x="33" y="9"/>
                    <a:pt x="30" y="5"/>
                    <a:pt x="25" y="2"/>
                  </a:cubicBezTo>
                  <a:cubicBezTo>
                    <a:pt x="20" y="0"/>
                    <a:pt x="14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55"/>
            <p:cNvSpPr/>
            <p:nvPr/>
          </p:nvSpPr>
          <p:spPr bwMode="auto">
            <a:xfrm>
              <a:off x="4707" y="1351"/>
              <a:ext cx="117" cy="16"/>
            </a:xfrm>
            <a:custGeom>
              <a:avLst/>
              <a:gdLst>
                <a:gd name="T0" fmla="*/ 4 w 49"/>
                <a:gd name="T1" fmla="*/ 7 h 7"/>
                <a:gd name="T2" fmla="*/ 40 w 49"/>
                <a:gd name="T3" fmla="*/ 7 h 7"/>
                <a:gd name="T4" fmla="*/ 47 w 49"/>
                <a:gd name="T5" fmla="*/ 4 h 7"/>
                <a:gd name="T6" fmla="*/ 44 w 49"/>
                <a:gd name="T7" fmla="*/ 0 h 7"/>
                <a:gd name="T8" fmla="*/ 8 w 49"/>
                <a:gd name="T9" fmla="*/ 0 h 7"/>
                <a:gd name="T10" fmla="*/ 1 w 49"/>
                <a:gd name="T11" fmla="*/ 3 h 7"/>
                <a:gd name="T12" fmla="*/ 4 w 49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" h="7">
                  <a:moveTo>
                    <a:pt x="4" y="7"/>
                  </a:moveTo>
                  <a:cubicBezTo>
                    <a:pt x="16" y="7"/>
                    <a:pt x="28" y="7"/>
                    <a:pt x="40" y="7"/>
                  </a:cubicBezTo>
                  <a:cubicBezTo>
                    <a:pt x="43" y="7"/>
                    <a:pt x="46" y="6"/>
                    <a:pt x="47" y="4"/>
                  </a:cubicBezTo>
                  <a:cubicBezTo>
                    <a:pt x="49" y="1"/>
                    <a:pt x="46" y="0"/>
                    <a:pt x="44" y="0"/>
                  </a:cubicBezTo>
                  <a:cubicBezTo>
                    <a:pt x="32" y="0"/>
                    <a:pt x="20" y="0"/>
                    <a:pt x="8" y="0"/>
                  </a:cubicBezTo>
                  <a:cubicBezTo>
                    <a:pt x="6" y="0"/>
                    <a:pt x="3" y="1"/>
                    <a:pt x="1" y="3"/>
                  </a:cubicBezTo>
                  <a:cubicBezTo>
                    <a:pt x="0" y="5"/>
                    <a:pt x="2" y="7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56"/>
            <p:cNvSpPr/>
            <p:nvPr/>
          </p:nvSpPr>
          <p:spPr bwMode="auto">
            <a:xfrm>
              <a:off x="4923" y="1173"/>
              <a:ext cx="40" cy="285"/>
            </a:xfrm>
            <a:custGeom>
              <a:avLst/>
              <a:gdLst>
                <a:gd name="T0" fmla="*/ 0 w 17"/>
                <a:gd name="T1" fmla="*/ 7 h 120"/>
                <a:gd name="T2" fmla="*/ 6 w 17"/>
                <a:gd name="T3" fmla="*/ 115 h 120"/>
                <a:gd name="T4" fmla="*/ 17 w 17"/>
                <a:gd name="T5" fmla="*/ 114 h 120"/>
                <a:gd name="T6" fmla="*/ 11 w 17"/>
                <a:gd name="T7" fmla="*/ 6 h 120"/>
                <a:gd name="T8" fmla="*/ 0 w 17"/>
                <a:gd name="T9" fmla="*/ 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20">
                  <a:moveTo>
                    <a:pt x="0" y="7"/>
                  </a:moveTo>
                  <a:cubicBezTo>
                    <a:pt x="0" y="43"/>
                    <a:pt x="6" y="79"/>
                    <a:pt x="6" y="115"/>
                  </a:cubicBezTo>
                  <a:cubicBezTo>
                    <a:pt x="6" y="120"/>
                    <a:pt x="17" y="119"/>
                    <a:pt x="17" y="114"/>
                  </a:cubicBezTo>
                  <a:cubicBezTo>
                    <a:pt x="16" y="78"/>
                    <a:pt x="11" y="42"/>
                    <a:pt x="11" y="6"/>
                  </a:cubicBezTo>
                  <a:cubicBezTo>
                    <a:pt x="11" y="0"/>
                    <a:pt x="0" y="2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7"/>
            <p:cNvSpPr/>
            <p:nvPr/>
          </p:nvSpPr>
          <p:spPr bwMode="auto">
            <a:xfrm>
              <a:off x="4928" y="1275"/>
              <a:ext cx="201" cy="35"/>
            </a:xfrm>
            <a:custGeom>
              <a:avLst/>
              <a:gdLst>
                <a:gd name="T0" fmla="*/ 11 w 85"/>
                <a:gd name="T1" fmla="*/ 13 h 15"/>
                <a:gd name="T2" fmla="*/ 73 w 85"/>
                <a:gd name="T3" fmla="*/ 8 h 15"/>
                <a:gd name="T4" fmla="*/ 77 w 85"/>
                <a:gd name="T5" fmla="*/ 2 h 15"/>
                <a:gd name="T6" fmla="*/ 7 w 85"/>
                <a:gd name="T7" fmla="*/ 9 h 15"/>
                <a:gd name="T8" fmla="*/ 11 w 85"/>
                <a:gd name="T9" fmla="*/ 1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5">
                  <a:moveTo>
                    <a:pt x="11" y="13"/>
                  </a:moveTo>
                  <a:cubicBezTo>
                    <a:pt x="29" y="5"/>
                    <a:pt x="54" y="8"/>
                    <a:pt x="73" y="8"/>
                  </a:cubicBezTo>
                  <a:cubicBezTo>
                    <a:pt x="77" y="8"/>
                    <a:pt x="85" y="2"/>
                    <a:pt x="77" y="2"/>
                  </a:cubicBezTo>
                  <a:cubicBezTo>
                    <a:pt x="55" y="2"/>
                    <a:pt x="28" y="0"/>
                    <a:pt x="7" y="9"/>
                  </a:cubicBezTo>
                  <a:cubicBezTo>
                    <a:pt x="0" y="12"/>
                    <a:pt x="7" y="15"/>
                    <a:pt x="11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58"/>
            <p:cNvSpPr/>
            <p:nvPr/>
          </p:nvSpPr>
          <p:spPr bwMode="auto">
            <a:xfrm>
              <a:off x="5080" y="1175"/>
              <a:ext cx="26" cy="283"/>
            </a:xfrm>
            <a:custGeom>
              <a:avLst/>
              <a:gdLst>
                <a:gd name="T0" fmla="*/ 0 w 11"/>
                <a:gd name="T1" fmla="*/ 6 h 119"/>
                <a:gd name="T2" fmla="*/ 0 w 11"/>
                <a:gd name="T3" fmla="*/ 114 h 119"/>
                <a:gd name="T4" fmla="*/ 11 w 11"/>
                <a:gd name="T5" fmla="*/ 113 h 119"/>
                <a:gd name="T6" fmla="*/ 11 w 11"/>
                <a:gd name="T7" fmla="*/ 5 h 119"/>
                <a:gd name="T8" fmla="*/ 0 w 11"/>
                <a:gd name="T9" fmla="*/ 6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9">
                  <a:moveTo>
                    <a:pt x="0" y="6"/>
                  </a:moveTo>
                  <a:cubicBezTo>
                    <a:pt x="0" y="42"/>
                    <a:pt x="0" y="78"/>
                    <a:pt x="0" y="114"/>
                  </a:cubicBezTo>
                  <a:cubicBezTo>
                    <a:pt x="0" y="119"/>
                    <a:pt x="11" y="116"/>
                    <a:pt x="11" y="113"/>
                  </a:cubicBezTo>
                  <a:cubicBezTo>
                    <a:pt x="11" y="77"/>
                    <a:pt x="11" y="41"/>
                    <a:pt x="11" y="5"/>
                  </a:cubicBezTo>
                  <a:cubicBezTo>
                    <a:pt x="11" y="0"/>
                    <a:pt x="0" y="2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59"/>
            <p:cNvSpPr/>
            <p:nvPr/>
          </p:nvSpPr>
          <p:spPr bwMode="auto">
            <a:xfrm>
              <a:off x="5098" y="1118"/>
              <a:ext cx="145" cy="123"/>
            </a:xfrm>
            <a:custGeom>
              <a:avLst/>
              <a:gdLst>
                <a:gd name="T0" fmla="*/ 6 w 61"/>
                <a:gd name="T1" fmla="*/ 9 h 52"/>
                <a:gd name="T2" fmla="*/ 30 w 61"/>
                <a:gd name="T3" fmla="*/ 15 h 52"/>
                <a:gd name="T4" fmla="*/ 29 w 61"/>
                <a:gd name="T5" fmla="*/ 10 h 52"/>
                <a:gd name="T6" fmla="*/ 17 w 61"/>
                <a:gd name="T7" fmla="*/ 34 h 52"/>
                <a:gd name="T8" fmla="*/ 17 w 61"/>
                <a:gd name="T9" fmla="*/ 38 h 52"/>
                <a:gd name="T10" fmla="*/ 48 w 61"/>
                <a:gd name="T11" fmla="*/ 51 h 52"/>
                <a:gd name="T12" fmla="*/ 54 w 61"/>
                <a:gd name="T13" fmla="*/ 44 h 52"/>
                <a:gd name="T14" fmla="*/ 25 w 61"/>
                <a:gd name="T15" fmla="*/ 32 h 52"/>
                <a:gd name="T16" fmla="*/ 26 w 61"/>
                <a:gd name="T17" fmla="*/ 37 h 52"/>
                <a:gd name="T18" fmla="*/ 38 w 61"/>
                <a:gd name="T19" fmla="*/ 13 h 52"/>
                <a:gd name="T20" fmla="*/ 36 w 61"/>
                <a:gd name="T21" fmla="*/ 8 h 52"/>
                <a:gd name="T22" fmla="*/ 12 w 61"/>
                <a:gd name="T23" fmla="*/ 2 h 52"/>
                <a:gd name="T24" fmla="*/ 6 w 61"/>
                <a:gd name="T25" fmla="*/ 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52">
                  <a:moveTo>
                    <a:pt x="6" y="9"/>
                  </a:moveTo>
                  <a:cubicBezTo>
                    <a:pt x="14" y="12"/>
                    <a:pt x="22" y="11"/>
                    <a:pt x="30" y="15"/>
                  </a:cubicBezTo>
                  <a:cubicBezTo>
                    <a:pt x="30" y="13"/>
                    <a:pt x="29" y="11"/>
                    <a:pt x="29" y="10"/>
                  </a:cubicBezTo>
                  <a:cubicBezTo>
                    <a:pt x="23" y="17"/>
                    <a:pt x="23" y="27"/>
                    <a:pt x="17" y="34"/>
                  </a:cubicBezTo>
                  <a:cubicBezTo>
                    <a:pt x="16" y="35"/>
                    <a:pt x="16" y="37"/>
                    <a:pt x="17" y="38"/>
                  </a:cubicBezTo>
                  <a:cubicBezTo>
                    <a:pt x="25" y="45"/>
                    <a:pt x="38" y="48"/>
                    <a:pt x="48" y="51"/>
                  </a:cubicBezTo>
                  <a:cubicBezTo>
                    <a:pt x="53" y="52"/>
                    <a:pt x="61" y="45"/>
                    <a:pt x="54" y="44"/>
                  </a:cubicBezTo>
                  <a:cubicBezTo>
                    <a:pt x="45" y="41"/>
                    <a:pt x="33" y="39"/>
                    <a:pt x="25" y="32"/>
                  </a:cubicBezTo>
                  <a:cubicBezTo>
                    <a:pt x="26" y="34"/>
                    <a:pt x="26" y="35"/>
                    <a:pt x="26" y="37"/>
                  </a:cubicBezTo>
                  <a:cubicBezTo>
                    <a:pt x="32" y="30"/>
                    <a:pt x="32" y="20"/>
                    <a:pt x="38" y="13"/>
                  </a:cubicBezTo>
                  <a:cubicBezTo>
                    <a:pt x="39" y="11"/>
                    <a:pt x="39" y="9"/>
                    <a:pt x="36" y="8"/>
                  </a:cubicBezTo>
                  <a:cubicBezTo>
                    <a:pt x="28" y="4"/>
                    <a:pt x="20" y="5"/>
                    <a:pt x="12" y="2"/>
                  </a:cubicBezTo>
                  <a:cubicBezTo>
                    <a:pt x="8" y="0"/>
                    <a:pt x="0" y="6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216" y="3405394"/>
            <a:ext cx="1575383" cy="19269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153" y="1285290"/>
            <a:ext cx="1340090" cy="1262777"/>
          </a:xfrm>
          <a:prstGeom prst="rect">
            <a:avLst/>
          </a:prstGeom>
        </p:spPr>
      </p:pic>
      <p:sp>
        <p:nvSpPr>
          <p:cNvPr id="119" name="文本框 118"/>
          <p:cNvSpPr txBox="1"/>
          <p:nvPr/>
        </p:nvSpPr>
        <p:spPr>
          <a:xfrm>
            <a:off x="4320339" y="2846703"/>
            <a:ext cx="37171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rgbClr val="FFC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编辑器介绍</a:t>
            </a:r>
            <a:endParaRPr lang="zh-CN" altLang="en-US" sz="5400" dirty="0">
              <a:solidFill>
                <a:srgbClr val="FFC000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727" y="2992808"/>
            <a:ext cx="11883528" cy="49112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roup 4"/>
          <p:cNvGrpSpPr>
            <a:grpSpLocks noChangeAspect="1"/>
          </p:cNvGrpSpPr>
          <p:nvPr/>
        </p:nvGrpSpPr>
        <p:grpSpPr bwMode="auto">
          <a:xfrm rot="891772">
            <a:off x="521512" y="551543"/>
            <a:ext cx="507974" cy="919389"/>
            <a:chOff x="472" y="425"/>
            <a:chExt cx="363" cy="657"/>
          </a:xfrm>
        </p:grpSpPr>
        <p:sp>
          <p:nvSpPr>
            <p:cNvPr id="104" name="Freeform 5"/>
            <p:cNvSpPr>
              <a:spLocks noEditPoints="1"/>
            </p:cNvSpPr>
            <p:nvPr/>
          </p:nvSpPr>
          <p:spPr bwMode="auto">
            <a:xfrm>
              <a:off x="472" y="425"/>
              <a:ext cx="335" cy="657"/>
            </a:xfrm>
            <a:custGeom>
              <a:avLst/>
              <a:gdLst>
                <a:gd name="T0" fmla="*/ 81 w 154"/>
                <a:gd name="T1" fmla="*/ 9 h 305"/>
                <a:gd name="T2" fmla="*/ 48 w 154"/>
                <a:gd name="T3" fmla="*/ 43 h 305"/>
                <a:gd name="T4" fmla="*/ 49 w 154"/>
                <a:gd name="T5" fmla="*/ 47 h 305"/>
                <a:gd name="T6" fmla="*/ 30 w 154"/>
                <a:gd name="T7" fmla="*/ 143 h 305"/>
                <a:gd name="T8" fmla="*/ 21 w 154"/>
                <a:gd name="T9" fmla="*/ 158 h 305"/>
                <a:gd name="T10" fmla="*/ 88 w 154"/>
                <a:gd name="T11" fmla="*/ 243 h 305"/>
                <a:gd name="T12" fmla="*/ 101 w 154"/>
                <a:gd name="T13" fmla="*/ 243 h 305"/>
                <a:gd name="T14" fmla="*/ 91 w 154"/>
                <a:gd name="T15" fmla="*/ 285 h 305"/>
                <a:gd name="T16" fmla="*/ 85 w 154"/>
                <a:gd name="T17" fmla="*/ 275 h 305"/>
                <a:gd name="T18" fmla="*/ 81 w 154"/>
                <a:gd name="T19" fmla="*/ 278 h 305"/>
                <a:gd name="T20" fmla="*/ 85 w 154"/>
                <a:gd name="T21" fmla="*/ 303 h 305"/>
                <a:gd name="T22" fmla="*/ 110 w 154"/>
                <a:gd name="T23" fmla="*/ 247 h 305"/>
                <a:gd name="T24" fmla="*/ 107 w 154"/>
                <a:gd name="T25" fmla="*/ 238 h 305"/>
                <a:gd name="T26" fmla="*/ 85 w 154"/>
                <a:gd name="T27" fmla="*/ 164 h 305"/>
                <a:gd name="T28" fmla="*/ 81 w 154"/>
                <a:gd name="T29" fmla="*/ 151 h 305"/>
                <a:gd name="T30" fmla="*/ 80 w 154"/>
                <a:gd name="T31" fmla="*/ 143 h 305"/>
                <a:gd name="T32" fmla="*/ 67 w 154"/>
                <a:gd name="T33" fmla="*/ 92 h 305"/>
                <a:gd name="T34" fmla="*/ 85 w 154"/>
                <a:gd name="T35" fmla="*/ 39 h 305"/>
                <a:gd name="T36" fmla="*/ 81 w 154"/>
                <a:gd name="T37" fmla="*/ 11 h 305"/>
                <a:gd name="T38" fmla="*/ 103 w 154"/>
                <a:gd name="T39" fmla="*/ 228 h 305"/>
                <a:gd name="T40" fmla="*/ 85 w 154"/>
                <a:gd name="T41" fmla="*/ 174 h 305"/>
                <a:gd name="T42" fmla="*/ 76 w 154"/>
                <a:gd name="T43" fmla="*/ 143 h 305"/>
                <a:gd name="T44" fmla="*/ 78 w 154"/>
                <a:gd name="T45" fmla="*/ 151 h 305"/>
                <a:gd name="T46" fmla="*/ 45 w 154"/>
                <a:gd name="T47" fmla="*/ 189 h 305"/>
                <a:gd name="T48" fmla="*/ 81 w 154"/>
                <a:gd name="T49" fmla="*/ 174 h 305"/>
                <a:gd name="T50" fmla="*/ 85 w 154"/>
                <a:gd name="T51" fmla="*/ 192 h 305"/>
                <a:gd name="T52" fmla="*/ 96 w 154"/>
                <a:gd name="T53" fmla="*/ 231 h 305"/>
                <a:gd name="T54" fmla="*/ 81 w 154"/>
                <a:gd name="T55" fmla="*/ 233 h 305"/>
                <a:gd name="T56" fmla="*/ 36 w 154"/>
                <a:gd name="T57" fmla="*/ 147 h 305"/>
                <a:gd name="T58" fmla="*/ 38 w 154"/>
                <a:gd name="T59" fmla="*/ 143 h 305"/>
                <a:gd name="T60" fmla="*/ 76 w 154"/>
                <a:gd name="T61" fmla="*/ 143 h 305"/>
                <a:gd name="T62" fmla="*/ 75 w 154"/>
                <a:gd name="T63" fmla="*/ 47 h 305"/>
                <a:gd name="T64" fmla="*/ 68 w 154"/>
                <a:gd name="T65" fmla="*/ 75 h 305"/>
                <a:gd name="T66" fmla="*/ 57 w 154"/>
                <a:gd name="T67" fmla="*/ 47 h 305"/>
                <a:gd name="T68" fmla="*/ 57 w 154"/>
                <a:gd name="T69" fmla="*/ 19 h 305"/>
                <a:gd name="T70" fmla="*/ 76 w 154"/>
                <a:gd name="T71" fmla="*/ 4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4" h="305">
                  <a:moveTo>
                    <a:pt x="81" y="11"/>
                  </a:moveTo>
                  <a:cubicBezTo>
                    <a:pt x="81" y="10"/>
                    <a:pt x="81" y="10"/>
                    <a:pt x="81" y="9"/>
                  </a:cubicBezTo>
                  <a:cubicBezTo>
                    <a:pt x="78" y="2"/>
                    <a:pt x="64" y="0"/>
                    <a:pt x="58" y="4"/>
                  </a:cubicBezTo>
                  <a:cubicBezTo>
                    <a:pt x="48" y="10"/>
                    <a:pt x="47" y="33"/>
                    <a:pt x="48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4"/>
                    <a:pt x="48" y="46"/>
                    <a:pt x="49" y="47"/>
                  </a:cubicBezTo>
                  <a:cubicBezTo>
                    <a:pt x="51" y="63"/>
                    <a:pt x="56" y="78"/>
                    <a:pt x="61" y="93"/>
                  </a:cubicBezTo>
                  <a:cubicBezTo>
                    <a:pt x="52" y="110"/>
                    <a:pt x="39" y="126"/>
                    <a:pt x="30" y="143"/>
                  </a:cubicBezTo>
                  <a:cubicBezTo>
                    <a:pt x="29" y="144"/>
                    <a:pt x="28" y="146"/>
                    <a:pt x="27" y="147"/>
                  </a:cubicBezTo>
                  <a:cubicBezTo>
                    <a:pt x="25" y="151"/>
                    <a:pt x="23" y="154"/>
                    <a:pt x="21" y="158"/>
                  </a:cubicBezTo>
                  <a:cubicBezTo>
                    <a:pt x="0" y="205"/>
                    <a:pt x="32" y="238"/>
                    <a:pt x="69" y="243"/>
                  </a:cubicBezTo>
                  <a:cubicBezTo>
                    <a:pt x="75" y="244"/>
                    <a:pt x="82" y="244"/>
                    <a:pt x="88" y="243"/>
                  </a:cubicBezTo>
                  <a:cubicBezTo>
                    <a:pt x="92" y="242"/>
                    <a:pt x="96" y="242"/>
                    <a:pt x="100" y="240"/>
                  </a:cubicBezTo>
                  <a:cubicBezTo>
                    <a:pt x="100" y="241"/>
                    <a:pt x="100" y="242"/>
                    <a:pt x="101" y="243"/>
                  </a:cubicBezTo>
                  <a:cubicBezTo>
                    <a:pt x="101" y="244"/>
                    <a:pt x="101" y="246"/>
                    <a:pt x="102" y="247"/>
                  </a:cubicBezTo>
                  <a:cubicBezTo>
                    <a:pt x="104" y="258"/>
                    <a:pt x="103" y="270"/>
                    <a:pt x="91" y="285"/>
                  </a:cubicBezTo>
                  <a:cubicBezTo>
                    <a:pt x="91" y="284"/>
                    <a:pt x="91" y="284"/>
                    <a:pt x="91" y="284"/>
                  </a:cubicBezTo>
                  <a:cubicBezTo>
                    <a:pt x="92" y="280"/>
                    <a:pt x="89" y="276"/>
                    <a:pt x="85" y="275"/>
                  </a:cubicBezTo>
                  <a:cubicBezTo>
                    <a:pt x="84" y="275"/>
                    <a:pt x="82" y="276"/>
                    <a:pt x="81" y="277"/>
                  </a:cubicBezTo>
                  <a:cubicBezTo>
                    <a:pt x="81" y="277"/>
                    <a:pt x="81" y="277"/>
                    <a:pt x="81" y="278"/>
                  </a:cubicBezTo>
                  <a:cubicBezTo>
                    <a:pt x="74" y="285"/>
                    <a:pt x="75" y="295"/>
                    <a:pt x="81" y="300"/>
                  </a:cubicBezTo>
                  <a:cubicBezTo>
                    <a:pt x="82" y="301"/>
                    <a:pt x="84" y="302"/>
                    <a:pt x="85" y="303"/>
                  </a:cubicBezTo>
                  <a:cubicBezTo>
                    <a:pt x="88" y="304"/>
                    <a:pt x="92" y="305"/>
                    <a:pt x="97" y="304"/>
                  </a:cubicBezTo>
                  <a:cubicBezTo>
                    <a:pt x="120" y="297"/>
                    <a:pt x="117" y="271"/>
                    <a:pt x="110" y="247"/>
                  </a:cubicBezTo>
                  <a:cubicBezTo>
                    <a:pt x="109" y="246"/>
                    <a:pt x="109" y="244"/>
                    <a:pt x="109" y="243"/>
                  </a:cubicBezTo>
                  <a:cubicBezTo>
                    <a:pt x="108" y="241"/>
                    <a:pt x="107" y="239"/>
                    <a:pt x="107" y="238"/>
                  </a:cubicBezTo>
                  <a:cubicBezTo>
                    <a:pt x="117" y="233"/>
                    <a:pt x="127" y="226"/>
                    <a:pt x="134" y="215"/>
                  </a:cubicBezTo>
                  <a:cubicBezTo>
                    <a:pt x="154" y="188"/>
                    <a:pt x="117" y="163"/>
                    <a:pt x="85" y="164"/>
                  </a:cubicBezTo>
                  <a:cubicBezTo>
                    <a:pt x="84" y="164"/>
                    <a:pt x="84" y="164"/>
                    <a:pt x="83" y="164"/>
                  </a:cubicBezTo>
                  <a:cubicBezTo>
                    <a:pt x="83" y="159"/>
                    <a:pt x="82" y="155"/>
                    <a:pt x="81" y="151"/>
                  </a:cubicBezTo>
                  <a:cubicBezTo>
                    <a:pt x="81" y="149"/>
                    <a:pt x="81" y="148"/>
                    <a:pt x="80" y="147"/>
                  </a:cubicBezTo>
                  <a:cubicBezTo>
                    <a:pt x="80" y="146"/>
                    <a:pt x="80" y="144"/>
                    <a:pt x="80" y="143"/>
                  </a:cubicBezTo>
                  <a:cubicBezTo>
                    <a:pt x="77" y="131"/>
                    <a:pt x="75" y="119"/>
                    <a:pt x="72" y="108"/>
                  </a:cubicBezTo>
                  <a:cubicBezTo>
                    <a:pt x="71" y="103"/>
                    <a:pt x="69" y="97"/>
                    <a:pt x="67" y="92"/>
                  </a:cubicBezTo>
                  <a:cubicBezTo>
                    <a:pt x="73" y="81"/>
                    <a:pt x="78" y="71"/>
                    <a:pt x="81" y="60"/>
                  </a:cubicBezTo>
                  <a:cubicBezTo>
                    <a:pt x="83" y="53"/>
                    <a:pt x="85" y="46"/>
                    <a:pt x="85" y="39"/>
                  </a:cubicBezTo>
                  <a:cubicBezTo>
                    <a:pt x="85" y="35"/>
                    <a:pt x="85" y="32"/>
                    <a:pt x="85" y="29"/>
                  </a:cubicBezTo>
                  <a:cubicBezTo>
                    <a:pt x="85" y="23"/>
                    <a:pt x="83" y="17"/>
                    <a:pt x="81" y="11"/>
                  </a:cubicBezTo>
                  <a:close/>
                  <a:moveTo>
                    <a:pt x="109" y="225"/>
                  </a:moveTo>
                  <a:cubicBezTo>
                    <a:pt x="107" y="226"/>
                    <a:pt x="105" y="228"/>
                    <a:pt x="103" y="228"/>
                  </a:cubicBezTo>
                  <a:cubicBezTo>
                    <a:pt x="101" y="222"/>
                    <a:pt x="98" y="216"/>
                    <a:pt x="97" y="213"/>
                  </a:cubicBezTo>
                  <a:cubicBezTo>
                    <a:pt x="92" y="200"/>
                    <a:pt x="88" y="187"/>
                    <a:pt x="85" y="174"/>
                  </a:cubicBezTo>
                  <a:cubicBezTo>
                    <a:pt x="115" y="174"/>
                    <a:pt x="144" y="202"/>
                    <a:pt x="109" y="225"/>
                  </a:cubicBezTo>
                  <a:close/>
                  <a:moveTo>
                    <a:pt x="76" y="143"/>
                  </a:moveTo>
                  <a:cubicBezTo>
                    <a:pt x="76" y="144"/>
                    <a:pt x="76" y="146"/>
                    <a:pt x="77" y="147"/>
                  </a:cubicBezTo>
                  <a:cubicBezTo>
                    <a:pt x="77" y="148"/>
                    <a:pt x="77" y="150"/>
                    <a:pt x="78" y="151"/>
                  </a:cubicBezTo>
                  <a:cubicBezTo>
                    <a:pt x="78" y="155"/>
                    <a:pt x="79" y="160"/>
                    <a:pt x="80" y="164"/>
                  </a:cubicBezTo>
                  <a:cubicBezTo>
                    <a:pt x="64" y="165"/>
                    <a:pt x="50" y="173"/>
                    <a:pt x="45" y="189"/>
                  </a:cubicBezTo>
                  <a:cubicBezTo>
                    <a:pt x="44" y="192"/>
                    <a:pt x="49" y="194"/>
                    <a:pt x="51" y="191"/>
                  </a:cubicBezTo>
                  <a:cubicBezTo>
                    <a:pt x="59" y="180"/>
                    <a:pt x="70" y="175"/>
                    <a:pt x="81" y="174"/>
                  </a:cubicBezTo>
                  <a:cubicBezTo>
                    <a:pt x="81" y="174"/>
                    <a:pt x="82" y="174"/>
                    <a:pt x="82" y="174"/>
                  </a:cubicBezTo>
                  <a:cubicBezTo>
                    <a:pt x="83" y="180"/>
                    <a:pt x="84" y="186"/>
                    <a:pt x="85" y="192"/>
                  </a:cubicBezTo>
                  <a:cubicBezTo>
                    <a:pt x="87" y="199"/>
                    <a:pt x="88" y="207"/>
                    <a:pt x="91" y="214"/>
                  </a:cubicBezTo>
                  <a:cubicBezTo>
                    <a:pt x="92" y="220"/>
                    <a:pt x="94" y="226"/>
                    <a:pt x="96" y="231"/>
                  </a:cubicBezTo>
                  <a:cubicBezTo>
                    <a:pt x="93" y="232"/>
                    <a:pt x="89" y="233"/>
                    <a:pt x="85" y="233"/>
                  </a:cubicBezTo>
                  <a:cubicBezTo>
                    <a:pt x="84" y="233"/>
                    <a:pt x="82" y="233"/>
                    <a:pt x="81" y="233"/>
                  </a:cubicBezTo>
                  <a:cubicBezTo>
                    <a:pt x="67" y="233"/>
                    <a:pt x="52" y="228"/>
                    <a:pt x="41" y="223"/>
                  </a:cubicBezTo>
                  <a:cubicBezTo>
                    <a:pt x="9" y="206"/>
                    <a:pt x="24" y="170"/>
                    <a:pt x="36" y="147"/>
                  </a:cubicBezTo>
                  <a:cubicBezTo>
                    <a:pt x="36" y="146"/>
                    <a:pt x="36" y="145"/>
                    <a:pt x="37" y="144"/>
                  </a:cubicBezTo>
                  <a:cubicBezTo>
                    <a:pt x="37" y="144"/>
                    <a:pt x="37" y="143"/>
                    <a:pt x="38" y="143"/>
                  </a:cubicBezTo>
                  <a:cubicBezTo>
                    <a:pt x="45" y="130"/>
                    <a:pt x="54" y="116"/>
                    <a:pt x="63" y="100"/>
                  </a:cubicBezTo>
                  <a:cubicBezTo>
                    <a:pt x="67" y="114"/>
                    <a:pt x="72" y="129"/>
                    <a:pt x="76" y="143"/>
                  </a:cubicBezTo>
                  <a:close/>
                  <a:moveTo>
                    <a:pt x="76" y="43"/>
                  </a:moveTo>
                  <a:cubicBezTo>
                    <a:pt x="76" y="44"/>
                    <a:pt x="75" y="46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57"/>
                    <a:pt x="71" y="66"/>
                    <a:pt x="68" y="75"/>
                  </a:cubicBezTo>
                  <a:cubicBezTo>
                    <a:pt x="67" y="78"/>
                    <a:pt x="66" y="81"/>
                    <a:pt x="65" y="83"/>
                  </a:cubicBezTo>
                  <a:cubicBezTo>
                    <a:pt x="61" y="71"/>
                    <a:pt x="58" y="59"/>
                    <a:pt x="57" y="47"/>
                  </a:cubicBezTo>
                  <a:cubicBezTo>
                    <a:pt x="57" y="46"/>
                    <a:pt x="56" y="44"/>
                    <a:pt x="56" y="43"/>
                  </a:cubicBezTo>
                  <a:cubicBezTo>
                    <a:pt x="56" y="35"/>
                    <a:pt x="56" y="27"/>
                    <a:pt x="57" y="19"/>
                  </a:cubicBezTo>
                  <a:cubicBezTo>
                    <a:pt x="58" y="12"/>
                    <a:pt x="64" y="13"/>
                    <a:pt x="77" y="23"/>
                  </a:cubicBezTo>
                  <a:cubicBezTo>
                    <a:pt x="77" y="30"/>
                    <a:pt x="77" y="36"/>
                    <a:pt x="76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6"/>
            <p:cNvSpPr/>
            <p:nvPr/>
          </p:nvSpPr>
          <p:spPr bwMode="auto">
            <a:xfrm>
              <a:off x="735" y="774"/>
              <a:ext cx="61" cy="52"/>
            </a:xfrm>
            <a:custGeom>
              <a:avLst/>
              <a:gdLst>
                <a:gd name="T0" fmla="*/ 25 w 28"/>
                <a:gd name="T1" fmla="*/ 23 h 24"/>
                <a:gd name="T2" fmla="*/ 27 w 28"/>
                <a:gd name="T3" fmla="*/ 21 h 24"/>
                <a:gd name="T4" fmla="*/ 3 w 28"/>
                <a:gd name="T5" fmla="*/ 1 h 24"/>
                <a:gd name="T6" fmla="*/ 2 w 28"/>
                <a:gd name="T7" fmla="*/ 4 h 24"/>
                <a:gd name="T8" fmla="*/ 25 w 28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">
                  <a:moveTo>
                    <a:pt x="25" y="23"/>
                  </a:moveTo>
                  <a:cubicBezTo>
                    <a:pt x="26" y="24"/>
                    <a:pt x="28" y="23"/>
                    <a:pt x="27" y="21"/>
                  </a:cubicBezTo>
                  <a:cubicBezTo>
                    <a:pt x="24" y="10"/>
                    <a:pt x="13" y="4"/>
                    <a:pt x="3" y="1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10" y="10"/>
                    <a:pt x="17" y="17"/>
                    <a:pt x="25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7"/>
            <p:cNvSpPr/>
            <p:nvPr/>
          </p:nvSpPr>
          <p:spPr bwMode="auto">
            <a:xfrm>
              <a:off x="759" y="748"/>
              <a:ext cx="76" cy="50"/>
            </a:xfrm>
            <a:custGeom>
              <a:avLst/>
              <a:gdLst>
                <a:gd name="T0" fmla="*/ 3 w 35"/>
                <a:gd name="T1" fmla="*/ 1 h 23"/>
                <a:gd name="T2" fmla="*/ 3 w 35"/>
                <a:gd name="T3" fmla="*/ 5 h 23"/>
                <a:gd name="T4" fmla="*/ 17 w 35"/>
                <a:gd name="T5" fmla="*/ 11 h 23"/>
                <a:gd name="T6" fmla="*/ 31 w 35"/>
                <a:gd name="T7" fmla="*/ 22 h 23"/>
                <a:gd name="T8" fmla="*/ 34 w 35"/>
                <a:gd name="T9" fmla="*/ 20 h 23"/>
                <a:gd name="T10" fmla="*/ 3 w 35"/>
                <a:gd name="T1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3" y="1"/>
                  </a:moveTo>
                  <a:cubicBezTo>
                    <a:pt x="1" y="1"/>
                    <a:pt x="0" y="4"/>
                    <a:pt x="3" y="5"/>
                  </a:cubicBezTo>
                  <a:cubicBezTo>
                    <a:pt x="8" y="6"/>
                    <a:pt x="13" y="8"/>
                    <a:pt x="17" y="11"/>
                  </a:cubicBezTo>
                  <a:cubicBezTo>
                    <a:pt x="22" y="15"/>
                    <a:pt x="26" y="19"/>
                    <a:pt x="31" y="22"/>
                  </a:cubicBezTo>
                  <a:cubicBezTo>
                    <a:pt x="33" y="23"/>
                    <a:pt x="35" y="22"/>
                    <a:pt x="34" y="20"/>
                  </a:cubicBezTo>
                  <a:cubicBezTo>
                    <a:pt x="30" y="8"/>
                    <a:pt x="16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7" name="Rectangle 47"/>
          <p:cNvSpPr/>
          <p:nvPr/>
        </p:nvSpPr>
        <p:spPr>
          <a:xfrm>
            <a:off x="1288212" y="759990"/>
            <a:ext cx="123591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文字类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86543" y="2373087"/>
            <a:ext cx="3777343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统一格式：</a:t>
            </a:r>
            <a:endParaRPr lang="en-US" altLang="zh-CN" sz="2400" b="1" dirty="0" smtClean="0">
              <a:solidFill>
                <a:schemeClr val="bg1"/>
              </a:solidFill>
            </a:endParaRPr>
          </a:p>
          <a:p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中文：微软</a:t>
            </a:r>
            <a:r>
              <a:rPr lang="zh-CN" altLang="en-US" sz="2400" dirty="0">
                <a:solidFill>
                  <a:schemeClr val="bg1"/>
                </a:solidFill>
              </a:rPr>
              <a:t>雅</a:t>
            </a:r>
            <a:r>
              <a:rPr lang="zh-CN" altLang="en-US" sz="2400" dirty="0" smtClean="0">
                <a:solidFill>
                  <a:schemeClr val="bg1"/>
                </a:solidFill>
              </a:rPr>
              <a:t>黑 </a:t>
            </a:r>
            <a:r>
              <a:rPr lang="en-US" altLang="zh-CN" sz="2400" dirty="0" smtClean="0">
                <a:solidFill>
                  <a:schemeClr val="bg1"/>
                </a:solidFill>
              </a:rPr>
              <a:t>14</a:t>
            </a:r>
            <a:r>
              <a:rPr lang="zh-CN" altLang="en-US" sz="2400" dirty="0" smtClean="0">
                <a:solidFill>
                  <a:schemeClr val="bg1"/>
                </a:solidFill>
              </a:rPr>
              <a:t>号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英文：</a:t>
            </a:r>
            <a:r>
              <a:rPr lang="en-US" altLang="zh-CN" sz="2400" dirty="0" smtClean="0">
                <a:solidFill>
                  <a:schemeClr val="bg1"/>
                </a:solidFill>
              </a:rPr>
              <a:t>Arial 14</a:t>
            </a:r>
            <a:r>
              <a:rPr lang="zh-CN" altLang="en-US" sz="2400" dirty="0" smtClean="0">
                <a:solidFill>
                  <a:schemeClr val="bg1"/>
                </a:solidFill>
              </a:rPr>
              <a:t>号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chemeClr val="bg1"/>
                </a:solidFill>
              </a:rPr>
              <a:t>段前</a:t>
            </a:r>
            <a:r>
              <a:rPr lang="zh-CN" altLang="en-US" sz="2400" dirty="0" smtClean="0">
                <a:solidFill>
                  <a:schemeClr val="bg1"/>
                </a:solidFill>
              </a:rPr>
              <a:t>距、段后距：</a:t>
            </a:r>
            <a:r>
              <a:rPr lang="en-US" altLang="zh-CN" sz="2400" dirty="0" smtClean="0">
                <a:solidFill>
                  <a:schemeClr val="bg1"/>
                </a:solidFill>
              </a:rPr>
              <a:t>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行间距：</a:t>
            </a:r>
            <a:r>
              <a:rPr lang="en-US" altLang="zh-CN" sz="2400" dirty="0" smtClean="0">
                <a:solidFill>
                  <a:schemeClr val="bg1"/>
                </a:solidFill>
              </a:rPr>
              <a:t>1.5</a:t>
            </a:r>
            <a:r>
              <a:rPr lang="zh-CN" altLang="en-US" sz="2400" dirty="0" smtClean="0">
                <a:solidFill>
                  <a:schemeClr val="bg1"/>
                </a:solidFill>
              </a:rPr>
              <a:t>倍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81800" y="2373087"/>
            <a:ext cx="3777343" cy="23083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</a:rPr>
              <a:t>常用功能：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超链接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添加附件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设置标题属性</a:t>
            </a:r>
            <a:endParaRPr lang="en-US" altLang="zh-CN" sz="2400" dirty="0" smtClean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 smtClean="0">
                <a:solidFill>
                  <a:schemeClr val="bg1"/>
                </a:solidFill>
              </a:rPr>
              <a:t>查询替换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文本框 7"/>
          <p:cNvSpPr txBox="1">
            <a:spLocks noChangeArrowheads="1"/>
          </p:cNvSpPr>
          <p:nvPr/>
        </p:nvSpPr>
        <p:spPr bwMode="auto">
          <a:xfrm>
            <a:off x="1316099" y="3776396"/>
            <a:ext cx="15300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居中问题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8" name="Group 4"/>
          <p:cNvGrpSpPr>
            <a:grpSpLocks noChangeAspect="1"/>
          </p:cNvGrpSpPr>
          <p:nvPr/>
        </p:nvGrpSpPr>
        <p:grpSpPr bwMode="auto">
          <a:xfrm rot="891772">
            <a:off x="521512" y="551543"/>
            <a:ext cx="507974" cy="919389"/>
            <a:chOff x="472" y="425"/>
            <a:chExt cx="363" cy="657"/>
          </a:xfrm>
        </p:grpSpPr>
        <p:sp>
          <p:nvSpPr>
            <p:cNvPr id="579" name="Freeform 5"/>
            <p:cNvSpPr>
              <a:spLocks noEditPoints="1"/>
            </p:cNvSpPr>
            <p:nvPr/>
          </p:nvSpPr>
          <p:spPr bwMode="auto">
            <a:xfrm>
              <a:off x="472" y="425"/>
              <a:ext cx="335" cy="657"/>
            </a:xfrm>
            <a:custGeom>
              <a:avLst/>
              <a:gdLst>
                <a:gd name="T0" fmla="*/ 81 w 154"/>
                <a:gd name="T1" fmla="*/ 9 h 305"/>
                <a:gd name="T2" fmla="*/ 48 w 154"/>
                <a:gd name="T3" fmla="*/ 43 h 305"/>
                <a:gd name="T4" fmla="*/ 49 w 154"/>
                <a:gd name="T5" fmla="*/ 47 h 305"/>
                <a:gd name="T6" fmla="*/ 30 w 154"/>
                <a:gd name="T7" fmla="*/ 143 h 305"/>
                <a:gd name="T8" fmla="*/ 21 w 154"/>
                <a:gd name="T9" fmla="*/ 158 h 305"/>
                <a:gd name="T10" fmla="*/ 88 w 154"/>
                <a:gd name="T11" fmla="*/ 243 h 305"/>
                <a:gd name="T12" fmla="*/ 101 w 154"/>
                <a:gd name="T13" fmla="*/ 243 h 305"/>
                <a:gd name="T14" fmla="*/ 91 w 154"/>
                <a:gd name="T15" fmla="*/ 285 h 305"/>
                <a:gd name="T16" fmla="*/ 85 w 154"/>
                <a:gd name="T17" fmla="*/ 275 h 305"/>
                <a:gd name="T18" fmla="*/ 81 w 154"/>
                <a:gd name="T19" fmla="*/ 278 h 305"/>
                <a:gd name="T20" fmla="*/ 85 w 154"/>
                <a:gd name="T21" fmla="*/ 303 h 305"/>
                <a:gd name="T22" fmla="*/ 110 w 154"/>
                <a:gd name="T23" fmla="*/ 247 h 305"/>
                <a:gd name="T24" fmla="*/ 107 w 154"/>
                <a:gd name="T25" fmla="*/ 238 h 305"/>
                <a:gd name="T26" fmla="*/ 85 w 154"/>
                <a:gd name="T27" fmla="*/ 164 h 305"/>
                <a:gd name="T28" fmla="*/ 81 w 154"/>
                <a:gd name="T29" fmla="*/ 151 h 305"/>
                <a:gd name="T30" fmla="*/ 80 w 154"/>
                <a:gd name="T31" fmla="*/ 143 h 305"/>
                <a:gd name="T32" fmla="*/ 67 w 154"/>
                <a:gd name="T33" fmla="*/ 92 h 305"/>
                <a:gd name="T34" fmla="*/ 85 w 154"/>
                <a:gd name="T35" fmla="*/ 39 h 305"/>
                <a:gd name="T36" fmla="*/ 81 w 154"/>
                <a:gd name="T37" fmla="*/ 11 h 305"/>
                <a:gd name="T38" fmla="*/ 103 w 154"/>
                <a:gd name="T39" fmla="*/ 228 h 305"/>
                <a:gd name="T40" fmla="*/ 85 w 154"/>
                <a:gd name="T41" fmla="*/ 174 h 305"/>
                <a:gd name="T42" fmla="*/ 76 w 154"/>
                <a:gd name="T43" fmla="*/ 143 h 305"/>
                <a:gd name="T44" fmla="*/ 78 w 154"/>
                <a:gd name="T45" fmla="*/ 151 h 305"/>
                <a:gd name="T46" fmla="*/ 45 w 154"/>
                <a:gd name="T47" fmla="*/ 189 h 305"/>
                <a:gd name="T48" fmla="*/ 81 w 154"/>
                <a:gd name="T49" fmla="*/ 174 h 305"/>
                <a:gd name="T50" fmla="*/ 85 w 154"/>
                <a:gd name="T51" fmla="*/ 192 h 305"/>
                <a:gd name="T52" fmla="*/ 96 w 154"/>
                <a:gd name="T53" fmla="*/ 231 h 305"/>
                <a:gd name="T54" fmla="*/ 81 w 154"/>
                <a:gd name="T55" fmla="*/ 233 h 305"/>
                <a:gd name="T56" fmla="*/ 36 w 154"/>
                <a:gd name="T57" fmla="*/ 147 h 305"/>
                <a:gd name="T58" fmla="*/ 38 w 154"/>
                <a:gd name="T59" fmla="*/ 143 h 305"/>
                <a:gd name="T60" fmla="*/ 76 w 154"/>
                <a:gd name="T61" fmla="*/ 143 h 305"/>
                <a:gd name="T62" fmla="*/ 75 w 154"/>
                <a:gd name="T63" fmla="*/ 47 h 305"/>
                <a:gd name="T64" fmla="*/ 68 w 154"/>
                <a:gd name="T65" fmla="*/ 75 h 305"/>
                <a:gd name="T66" fmla="*/ 57 w 154"/>
                <a:gd name="T67" fmla="*/ 47 h 305"/>
                <a:gd name="T68" fmla="*/ 57 w 154"/>
                <a:gd name="T69" fmla="*/ 19 h 305"/>
                <a:gd name="T70" fmla="*/ 76 w 154"/>
                <a:gd name="T71" fmla="*/ 4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4" h="305">
                  <a:moveTo>
                    <a:pt x="81" y="11"/>
                  </a:moveTo>
                  <a:cubicBezTo>
                    <a:pt x="81" y="10"/>
                    <a:pt x="81" y="10"/>
                    <a:pt x="81" y="9"/>
                  </a:cubicBezTo>
                  <a:cubicBezTo>
                    <a:pt x="78" y="2"/>
                    <a:pt x="64" y="0"/>
                    <a:pt x="58" y="4"/>
                  </a:cubicBezTo>
                  <a:cubicBezTo>
                    <a:pt x="48" y="10"/>
                    <a:pt x="47" y="33"/>
                    <a:pt x="48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4"/>
                    <a:pt x="48" y="46"/>
                    <a:pt x="49" y="47"/>
                  </a:cubicBezTo>
                  <a:cubicBezTo>
                    <a:pt x="51" y="63"/>
                    <a:pt x="56" y="78"/>
                    <a:pt x="61" y="93"/>
                  </a:cubicBezTo>
                  <a:cubicBezTo>
                    <a:pt x="52" y="110"/>
                    <a:pt x="39" y="126"/>
                    <a:pt x="30" y="143"/>
                  </a:cubicBezTo>
                  <a:cubicBezTo>
                    <a:pt x="29" y="144"/>
                    <a:pt x="28" y="146"/>
                    <a:pt x="27" y="147"/>
                  </a:cubicBezTo>
                  <a:cubicBezTo>
                    <a:pt x="25" y="151"/>
                    <a:pt x="23" y="154"/>
                    <a:pt x="21" y="158"/>
                  </a:cubicBezTo>
                  <a:cubicBezTo>
                    <a:pt x="0" y="205"/>
                    <a:pt x="32" y="238"/>
                    <a:pt x="69" y="243"/>
                  </a:cubicBezTo>
                  <a:cubicBezTo>
                    <a:pt x="75" y="244"/>
                    <a:pt x="82" y="244"/>
                    <a:pt x="88" y="243"/>
                  </a:cubicBezTo>
                  <a:cubicBezTo>
                    <a:pt x="92" y="242"/>
                    <a:pt x="96" y="242"/>
                    <a:pt x="100" y="240"/>
                  </a:cubicBezTo>
                  <a:cubicBezTo>
                    <a:pt x="100" y="241"/>
                    <a:pt x="100" y="242"/>
                    <a:pt x="101" y="243"/>
                  </a:cubicBezTo>
                  <a:cubicBezTo>
                    <a:pt x="101" y="244"/>
                    <a:pt x="101" y="246"/>
                    <a:pt x="102" y="247"/>
                  </a:cubicBezTo>
                  <a:cubicBezTo>
                    <a:pt x="104" y="258"/>
                    <a:pt x="103" y="270"/>
                    <a:pt x="91" y="285"/>
                  </a:cubicBezTo>
                  <a:cubicBezTo>
                    <a:pt x="91" y="284"/>
                    <a:pt x="91" y="284"/>
                    <a:pt x="91" y="284"/>
                  </a:cubicBezTo>
                  <a:cubicBezTo>
                    <a:pt x="92" y="280"/>
                    <a:pt x="89" y="276"/>
                    <a:pt x="85" y="275"/>
                  </a:cubicBezTo>
                  <a:cubicBezTo>
                    <a:pt x="84" y="275"/>
                    <a:pt x="82" y="276"/>
                    <a:pt x="81" y="277"/>
                  </a:cubicBezTo>
                  <a:cubicBezTo>
                    <a:pt x="81" y="277"/>
                    <a:pt x="81" y="277"/>
                    <a:pt x="81" y="278"/>
                  </a:cubicBezTo>
                  <a:cubicBezTo>
                    <a:pt x="74" y="285"/>
                    <a:pt x="75" y="295"/>
                    <a:pt x="81" y="300"/>
                  </a:cubicBezTo>
                  <a:cubicBezTo>
                    <a:pt x="82" y="301"/>
                    <a:pt x="84" y="302"/>
                    <a:pt x="85" y="303"/>
                  </a:cubicBezTo>
                  <a:cubicBezTo>
                    <a:pt x="88" y="304"/>
                    <a:pt x="92" y="305"/>
                    <a:pt x="97" y="304"/>
                  </a:cubicBezTo>
                  <a:cubicBezTo>
                    <a:pt x="120" y="297"/>
                    <a:pt x="117" y="271"/>
                    <a:pt x="110" y="247"/>
                  </a:cubicBezTo>
                  <a:cubicBezTo>
                    <a:pt x="109" y="246"/>
                    <a:pt x="109" y="244"/>
                    <a:pt x="109" y="243"/>
                  </a:cubicBezTo>
                  <a:cubicBezTo>
                    <a:pt x="108" y="241"/>
                    <a:pt x="107" y="239"/>
                    <a:pt x="107" y="238"/>
                  </a:cubicBezTo>
                  <a:cubicBezTo>
                    <a:pt x="117" y="233"/>
                    <a:pt x="127" y="226"/>
                    <a:pt x="134" y="215"/>
                  </a:cubicBezTo>
                  <a:cubicBezTo>
                    <a:pt x="154" y="188"/>
                    <a:pt x="117" y="163"/>
                    <a:pt x="85" y="164"/>
                  </a:cubicBezTo>
                  <a:cubicBezTo>
                    <a:pt x="84" y="164"/>
                    <a:pt x="84" y="164"/>
                    <a:pt x="83" y="164"/>
                  </a:cubicBezTo>
                  <a:cubicBezTo>
                    <a:pt x="83" y="159"/>
                    <a:pt x="82" y="155"/>
                    <a:pt x="81" y="151"/>
                  </a:cubicBezTo>
                  <a:cubicBezTo>
                    <a:pt x="81" y="149"/>
                    <a:pt x="81" y="148"/>
                    <a:pt x="80" y="147"/>
                  </a:cubicBezTo>
                  <a:cubicBezTo>
                    <a:pt x="80" y="146"/>
                    <a:pt x="80" y="144"/>
                    <a:pt x="80" y="143"/>
                  </a:cubicBezTo>
                  <a:cubicBezTo>
                    <a:pt x="77" y="131"/>
                    <a:pt x="75" y="119"/>
                    <a:pt x="72" y="108"/>
                  </a:cubicBezTo>
                  <a:cubicBezTo>
                    <a:pt x="71" y="103"/>
                    <a:pt x="69" y="97"/>
                    <a:pt x="67" y="92"/>
                  </a:cubicBezTo>
                  <a:cubicBezTo>
                    <a:pt x="73" y="81"/>
                    <a:pt x="78" y="71"/>
                    <a:pt x="81" y="60"/>
                  </a:cubicBezTo>
                  <a:cubicBezTo>
                    <a:pt x="83" y="53"/>
                    <a:pt x="85" y="46"/>
                    <a:pt x="85" y="39"/>
                  </a:cubicBezTo>
                  <a:cubicBezTo>
                    <a:pt x="85" y="35"/>
                    <a:pt x="85" y="32"/>
                    <a:pt x="85" y="29"/>
                  </a:cubicBezTo>
                  <a:cubicBezTo>
                    <a:pt x="85" y="23"/>
                    <a:pt x="83" y="17"/>
                    <a:pt x="81" y="11"/>
                  </a:cubicBezTo>
                  <a:close/>
                  <a:moveTo>
                    <a:pt x="109" y="225"/>
                  </a:moveTo>
                  <a:cubicBezTo>
                    <a:pt x="107" y="226"/>
                    <a:pt x="105" y="228"/>
                    <a:pt x="103" y="228"/>
                  </a:cubicBezTo>
                  <a:cubicBezTo>
                    <a:pt x="101" y="222"/>
                    <a:pt x="98" y="216"/>
                    <a:pt x="97" y="213"/>
                  </a:cubicBezTo>
                  <a:cubicBezTo>
                    <a:pt x="92" y="200"/>
                    <a:pt x="88" y="187"/>
                    <a:pt x="85" y="174"/>
                  </a:cubicBezTo>
                  <a:cubicBezTo>
                    <a:pt x="115" y="174"/>
                    <a:pt x="144" y="202"/>
                    <a:pt x="109" y="225"/>
                  </a:cubicBezTo>
                  <a:close/>
                  <a:moveTo>
                    <a:pt x="76" y="143"/>
                  </a:moveTo>
                  <a:cubicBezTo>
                    <a:pt x="76" y="144"/>
                    <a:pt x="76" y="146"/>
                    <a:pt x="77" y="147"/>
                  </a:cubicBezTo>
                  <a:cubicBezTo>
                    <a:pt x="77" y="148"/>
                    <a:pt x="77" y="150"/>
                    <a:pt x="78" y="151"/>
                  </a:cubicBezTo>
                  <a:cubicBezTo>
                    <a:pt x="78" y="155"/>
                    <a:pt x="79" y="160"/>
                    <a:pt x="80" y="164"/>
                  </a:cubicBezTo>
                  <a:cubicBezTo>
                    <a:pt x="64" y="165"/>
                    <a:pt x="50" y="173"/>
                    <a:pt x="45" y="189"/>
                  </a:cubicBezTo>
                  <a:cubicBezTo>
                    <a:pt x="44" y="192"/>
                    <a:pt x="49" y="194"/>
                    <a:pt x="51" y="191"/>
                  </a:cubicBezTo>
                  <a:cubicBezTo>
                    <a:pt x="59" y="180"/>
                    <a:pt x="70" y="175"/>
                    <a:pt x="81" y="174"/>
                  </a:cubicBezTo>
                  <a:cubicBezTo>
                    <a:pt x="81" y="174"/>
                    <a:pt x="82" y="174"/>
                    <a:pt x="82" y="174"/>
                  </a:cubicBezTo>
                  <a:cubicBezTo>
                    <a:pt x="83" y="180"/>
                    <a:pt x="84" y="186"/>
                    <a:pt x="85" y="192"/>
                  </a:cubicBezTo>
                  <a:cubicBezTo>
                    <a:pt x="87" y="199"/>
                    <a:pt x="88" y="207"/>
                    <a:pt x="91" y="214"/>
                  </a:cubicBezTo>
                  <a:cubicBezTo>
                    <a:pt x="92" y="220"/>
                    <a:pt x="94" y="226"/>
                    <a:pt x="96" y="231"/>
                  </a:cubicBezTo>
                  <a:cubicBezTo>
                    <a:pt x="93" y="232"/>
                    <a:pt x="89" y="233"/>
                    <a:pt x="85" y="233"/>
                  </a:cubicBezTo>
                  <a:cubicBezTo>
                    <a:pt x="84" y="233"/>
                    <a:pt x="82" y="233"/>
                    <a:pt x="81" y="233"/>
                  </a:cubicBezTo>
                  <a:cubicBezTo>
                    <a:pt x="67" y="233"/>
                    <a:pt x="52" y="228"/>
                    <a:pt x="41" y="223"/>
                  </a:cubicBezTo>
                  <a:cubicBezTo>
                    <a:pt x="9" y="206"/>
                    <a:pt x="24" y="170"/>
                    <a:pt x="36" y="147"/>
                  </a:cubicBezTo>
                  <a:cubicBezTo>
                    <a:pt x="36" y="146"/>
                    <a:pt x="36" y="145"/>
                    <a:pt x="37" y="144"/>
                  </a:cubicBezTo>
                  <a:cubicBezTo>
                    <a:pt x="37" y="144"/>
                    <a:pt x="37" y="143"/>
                    <a:pt x="38" y="143"/>
                  </a:cubicBezTo>
                  <a:cubicBezTo>
                    <a:pt x="45" y="130"/>
                    <a:pt x="54" y="116"/>
                    <a:pt x="63" y="100"/>
                  </a:cubicBezTo>
                  <a:cubicBezTo>
                    <a:pt x="67" y="114"/>
                    <a:pt x="72" y="129"/>
                    <a:pt x="76" y="143"/>
                  </a:cubicBezTo>
                  <a:close/>
                  <a:moveTo>
                    <a:pt x="76" y="43"/>
                  </a:moveTo>
                  <a:cubicBezTo>
                    <a:pt x="76" y="44"/>
                    <a:pt x="75" y="46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57"/>
                    <a:pt x="71" y="66"/>
                    <a:pt x="68" y="75"/>
                  </a:cubicBezTo>
                  <a:cubicBezTo>
                    <a:pt x="67" y="78"/>
                    <a:pt x="66" y="81"/>
                    <a:pt x="65" y="83"/>
                  </a:cubicBezTo>
                  <a:cubicBezTo>
                    <a:pt x="61" y="71"/>
                    <a:pt x="58" y="59"/>
                    <a:pt x="57" y="47"/>
                  </a:cubicBezTo>
                  <a:cubicBezTo>
                    <a:pt x="57" y="46"/>
                    <a:pt x="56" y="44"/>
                    <a:pt x="56" y="43"/>
                  </a:cubicBezTo>
                  <a:cubicBezTo>
                    <a:pt x="56" y="35"/>
                    <a:pt x="56" y="27"/>
                    <a:pt x="57" y="19"/>
                  </a:cubicBezTo>
                  <a:cubicBezTo>
                    <a:pt x="58" y="12"/>
                    <a:pt x="64" y="13"/>
                    <a:pt x="77" y="23"/>
                  </a:cubicBezTo>
                  <a:cubicBezTo>
                    <a:pt x="77" y="30"/>
                    <a:pt x="77" y="36"/>
                    <a:pt x="76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0" name="Freeform 6"/>
            <p:cNvSpPr/>
            <p:nvPr/>
          </p:nvSpPr>
          <p:spPr bwMode="auto">
            <a:xfrm>
              <a:off x="735" y="774"/>
              <a:ext cx="61" cy="52"/>
            </a:xfrm>
            <a:custGeom>
              <a:avLst/>
              <a:gdLst>
                <a:gd name="T0" fmla="*/ 25 w 28"/>
                <a:gd name="T1" fmla="*/ 23 h 24"/>
                <a:gd name="T2" fmla="*/ 27 w 28"/>
                <a:gd name="T3" fmla="*/ 21 h 24"/>
                <a:gd name="T4" fmla="*/ 3 w 28"/>
                <a:gd name="T5" fmla="*/ 1 h 24"/>
                <a:gd name="T6" fmla="*/ 2 w 28"/>
                <a:gd name="T7" fmla="*/ 4 h 24"/>
                <a:gd name="T8" fmla="*/ 25 w 28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">
                  <a:moveTo>
                    <a:pt x="25" y="23"/>
                  </a:moveTo>
                  <a:cubicBezTo>
                    <a:pt x="26" y="24"/>
                    <a:pt x="28" y="23"/>
                    <a:pt x="27" y="21"/>
                  </a:cubicBezTo>
                  <a:cubicBezTo>
                    <a:pt x="24" y="10"/>
                    <a:pt x="13" y="4"/>
                    <a:pt x="3" y="1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10" y="10"/>
                    <a:pt x="17" y="17"/>
                    <a:pt x="25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1" name="Freeform 7"/>
            <p:cNvSpPr/>
            <p:nvPr/>
          </p:nvSpPr>
          <p:spPr bwMode="auto">
            <a:xfrm>
              <a:off x="759" y="748"/>
              <a:ext cx="76" cy="50"/>
            </a:xfrm>
            <a:custGeom>
              <a:avLst/>
              <a:gdLst>
                <a:gd name="T0" fmla="*/ 3 w 35"/>
                <a:gd name="T1" fmla="*/ 1 h 23"/>
                <a:gd name="T2" fmla="*/ 3 w 35"/>
                <a:gd name="T3" fmla="*/ 5 h 23"/>
                <a:gd name="T4" fmla="*/ 17 w 35"/>
                <a:gd name="T5" fmla="*/ 11 h 23"/>
                <a:gd name="T6" fmla="*/ 31 w 35"/>
                <a:gd name="T7" fmla="*/ 22 h 23"/>
                <a:gd name="T8" fmla="*/ 34 w 35"/>
                <a:gd name="T9" fmla="*/ 20 h 23"/>
                <a:gd name="T10" fmla="*/ 3 w 35"/>
                <a:gd name="T1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3" y="1"/>
                  </a:moveTo>
                  <a:cubicBezTo>
                    <a:pt x="1" y="1"/>
                    <a:pt x="0" y="4"/>
                    <a:pt x="3" y="5"/>
                  </a:cubicBezTo>
                  <a:cubicBezTo>
                    <a:pt x="8" y="6"/>
                    <a:pt x="13" y="8"/>
                    <a:pt x="17" y="11"/>
                  </a:cubicBezTo>
                  <a:cubicBezTo>
                    <a:pt x="22" y="15"/>
                    <a:pt x="26" y="19"/>
                    <a:pt x="31" y="22"/>
                  </a:cubicBezTo>
                  <a:cubicBezTo>
                    <a:pt x="33" y="23"/>
                    <a:pt x="35" y="22"/>
                    <a:pt x="34" y="20"/>
                  </a:cubicBezTo>
                  <a:cubicBezTo>
                    <a:pt x="30" y="8"/>
                    <a:pt x="16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2" name="Rectangle 47"/>
          <p:cNvSpPr/>
          <p:nvPr/>
        </p:nvSpPr>
        <p:spPr>
          <a:xfrm>
            <a:off x="1288212" y="759990"/>
            <a:ext cx="123591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表格类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sp>
        <p:nvSpPr>
          <p:cNvPr id="468" name="文本框 7"/>
          <p:cNvSpPr txBox="1">
            <a:spLocks noChangeArrowheads="1"/>
          </p:cNvSpPr>
          <p:nvPr/>
        </p:nvSpPr>
        <p:spPr bwMode="auto">
          <a:xfrm>
            <a:off x="4357550" y="2884821"/>
            <a:ext cx="153003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边框问题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9" name="文本框 7"/>
          <p:cNvSpPr txBox="1">
            <a:spLocks noChangeArrowheads="1"/>
          </p:cNvSpPr>
          <p:nvPr/>
        </p:nvSpPr>
        <p:spPr bwMode="auto">
          <a:xfrm>
            <a:off x="6530060" y="1920903"/>
            <a:ext cx="226559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删除行和列问题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0" name="文本框 7"/>
          <p:cNvSpPr txBox="1">
            <a:spLocks noChangeArrowheads="1"/>
          </p:cNvSpPr>
          <p:nvPr/>
        </p:nvSpPr>
        <p:spPr bwMode="auto">
          <a:xfrm>
            <a:off x="9475360" y="1176059"/>
            <a:ext cx="20416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表格宽度问题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2" name="Freeform 34"/>
          <p:cNvSpPr>
            <a:spLocks noEditPoints="1"/>
          </p:cNvSpPr>
          <p:nvPr/>
        </p:nvSpPr>
        <p:spPr bwMode="auto">
          <a:xfrm rot="8869549" flipH="1">
            <a:off x="1161071" y="4272319"/>
            <a:ext cx="2088692" cy="1354256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3" name="Freeform 34"/>
          <p:cNvSpPr>
            <a:spLocks noEditPoints="1"/>
          </p:cNvSpPr>
          <p:nvPr/>
        </p:nvSpPr>
        <p:spPr bwMode="auto">
          <a:xfrm rot="8869549" flipH="1">
            <a:off x="9565308" y="1642816"/>
            <a:ext cx="938467" cy="608479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4" name="Freeform 34"/>
          <p:cNvSpPr>
            <a:spLocks noEditPoints="1"/>
          </p:cNvSpPr>
          <p:nvPr/>
        </p:nvSpPr>
        <p:spPr bwMode="auto">
          <a:xfrm rot="8869549" flipH="1">
            <a:off x="6882957" y="2426790"/>
            <a:ext cx="1412860" cy="916063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577" name="Group 4"/>
          <p:cNvGrpSpPr>
            <a:grpSpLocks noChangeAspect="1"/>
          </p:cNvGrpSpPr>
          <p:nvPr/>
        </p:nvGrpSpPr>
        <p:grpSpPr bwMode="auto">
          <a:xfrm>
            <a:off x="7099649" y="4005555"/>
            <a:ext cx="2969637" cy="2543294"/>
            <a:chOff x="3477" y="1774"/>
            <a:chExt cx="724" cy="765"/>
          </a:xfrm>
        </p:grpSpPr>
        <p:sp>
          <p:nvSpPr>
            <p:cNvPr id="583" name="Freeform 5"/>
            <p:cNvSpPr>
              <a:spLocks noEditPoints="1"/>
            </p:cNvSpPr>
            <p:nvPr/>
          </p:nvSpPr>
          <p:spPr bwMode="auto">
            <a:xfrm>
              <a:off x="3477" y="1934"/>
              <a:ext cx="724" cy="605"/>
            </a:xfrm>
            <a:custGeom>
              <a:avLst/>
              <a:gdLst>
                <a:gd name="T0" fmla="*/ 61 w 304"/>
                <a:gd name="T1" fmla="*/ 130 h 254"/>
                <a:gd name="T2" fmla="*/ 101 w 304"/>
                <a:gd name="T3" fmla="*/ 180 h 254"/>
                <a:gd name="T4" fmla="*/ 135 w 304"/>
                <a:gd name="T5" fmla="*/ 110 h 254"/>
                <a:gd name="T6" fmla="*/ 161 w 304"/>
                <a:gd name="T7" fmla="*/ 177 h 254"/>
                <a:gd name="T8" fmla="*/ 194 w 304"/>
                <a:gd name="T9" fmla="*/ 83 h 254"/>
                <a:gd name="T10" fmla="*/ 219 w 304"/>
                <a:gd name="T11" fmla="*/ 171 h 254"/>
                <a:gd name="T12" fmla="*/ 214 w 304"/>
                <a:gd name="T13" fmla="*/ 4 h 254"/>
                <a:gd name="T14" fmla="*/ 257 w 304"/>
                <a:gd name="T15" fmla="*/ 200 h 254"/>
                <a:gd name="T16" fmla="*/ 220 w 304"/>
                <a:gd name="T17" fmla="*/ 252 h 254"/>
                <a:gd name="T18" fmla="*/ 94 w 304"/>
                <a:gd name="T19" fmla="*/ 250 h 254"/>
                <a:gd name="T20" fmla="*/ 240 w 304"/>
                <a:gd name="T21" fmla="*/ 9 h 254"/>
                <a:gd name="T22" fmla="*/ 231 w 304"/>
                <a:gd name="T23" fmla="*/ 8 h 254"/>
                <a:gd name="T24" fmla="*/ 221 w 304"/>
                <a:gd name="T25" fmla="*/ 56 h 254"/>
                <a:gd name="T26" fmla="*/ 225 w 304"/>
                <a:gd name="T27" fmla="*/ 63 h 254"/>
                <a:gd name="T28" fmla="*/ 160 w 304"/>
                <a:gd name="T29" fmla="*/ 40 h 254"/>
                <a:gd name="T30" fmla="*/ 183 w 304"/>
                <a:gd name="T31" fmla="*/ 42 h 254"/>
                <a:gd name="T32" fmla="*/ 245 w 304"/>
                <a:gd name="T33" fmla="*/ 54 h 254"/>
                <a:gd name="T34" fmla="*/ 169 w 304"/>
                <a:gd name="T35" fmla="*/ 83 h 254"/>
                <a:gd name="T36" fmla="*/ 243 w 304"/>
                <a:gd name="T37" fmla="*/ 76 h 254"/>
                <a:gd name="T38" fmla="*/ 219 w 304"/>
                <a:gd name="T39" fmla="*/ 109 h 254"/>
                <a:gd name="T40" fmla="*/ 177 w 304"/>
                <a:gd name="T41" fmla="*/ 102 h 254"/>
                <a:gd name="T42" fmla="*/ 101 w 304"/>
                <a:gd name="T43" fmla="*/ 93 h 254"/>
                <a:gd name="T44" fmla="*/ 101 w 304"/>
                <a:gd name="T45" fmla="*/ 123 h 254"/>
                <a:gd name="T46" fmla="*/ 170 w 304"/>
                <a:gd name="T47" fmla="*/ 116 h 254"/>
                <a:gd name="T48" fmla="*/ 132 w 304"/>
                <a:gd name="T49" fmla="*/ 96 h 254"/>
                <a:gd name="T50" fmla="*/ 226 w 304"/>
                <a:gd name="T51" fmla="*/ 136 h 254"/>
                <a:gd name="T52" fmla="*/ 116 w 304"/>
                <a:gd name="T53" fmla="*/ 120 h 254"/>
                <a:gd name="T54" fmla="*/ 115 w 304"/>
                <a:gd name="T55" fmla="*/ 131 h 254"/>
                <a:gd name="T56" fmla="*/ 252 w 304"/>
                <a:gd name="T57" fmla="*/ 114 h 254"/>
                <a:gd name="T58" fmla="*/ 189 w 304"/>
                <a:gd name="T59" fmla="*/ 122 h 254"/>
                <a:gd name="T60" fmla="*/ 221 w 304"/>
                <a:gd name="T61" fmla="*/ 158 h 254"/>
                <a:gd name="T62" fmla="*/ 134 w 304"/>
                <a:gd name="T63" fmla="*/ 128 h 254"/>
                <a:gd name="T64" fmla="*/ 188 w 304"/>
                <a:gd name="T65" fmla="*/ 144 h 254"/>
                <a:gd name="T66" fmla="*/ 49 w 304"/>
                <a:gd name="T67" fmla="*/ 151 h 254"/>
                <a:gd name="T68" fmla="*/ 41 w 304"/>
                <a:gd name="T69" fmla="*/ 177 h 254"/>
                <a:gd name="T70" fmla="*/ 103 w 304"/>
                <a:gd name="T71" fmla="*/ 183 h 254"/>
                <a:gd name="T72" fmla="*/ 233 w 304"/>
                <a:gd name="T73" fmla="*/ 173 h 254"/>
                <a:gd name="T74" fmla="*/ 103 w 304"/>
                <a:gd name="T75" fmla="*/ 187 h 254"/>
                <a:gd name="T76" fmla="*/ 191 w 304"/>
                <a:gd name="T77" fmla="*/ 159 h 254"/>
                <a:gd name="T78" fmla="*/ 41 w 304"/>
                <a:gd name="T79" fmla="*/ 191 h 254"/>
                <a:gd name="T80" fmla="*/ 183 w 304"/>
                <a:gd name="T81" fmla="*/ 174 h 254"/>
                <a:gd name="T82" fmla="*/ 193 w 304"/>
                <a:gd name="T83" fmla="*/ 161 h 254"/>
                <a:gd name="T84" fmla="*/ 240 w 304"/>
                <a:gd name="T85" fmla="*/ 177 h 254"/>
                <a:gd name="T86" fmla="*/ 104 w 304"/>
                <a:gd name="T87" fmla="*/ 208 h 254"/>
                <a:gd name="T88" fmla="*/ 245 w 304"/>
                <a:gd name="T89" fmla="*/ 192 h 254"/>
                <a:gd name="T90" fmla="*/ 42 w 304"/>
                <a:gd name="T91" fmla="*/ 215 h 254"/>
                <a:gd name="T92" fmla="*/ 194 w 304"/>
                <a:gd name="T93" fmla="*/ 192 h 254"/>
                <a:gd name="T94" fmla="*/ 42 w 304"/>
                <a:gd name="T95" fmla="*/ 218 h 254"/>
                <a:gd name="T96" fmla="*/ 231 w 304"/>
                <a:gd name="T97" fmla="*/ 224 h 254"/>
                <a:gd name="T98" fmla="*/ 116 w 304"/>
                <a:gd name="T99" fmla="*/ 205 h 254"/>
                <a:gd name="T100" fmla="*/ 117 w 304"/>
                <a:gd name="T101" fmla="*/ 213 h 254"/>
                <a:gd name="T102" fmla="*/ 255 w 304"/>
                <a:gd name="T103" fmla="*/ 205 h 254"/>
                <a:gd name="T104" fmla="*/ 223 w 304"/>
                <a:gd name="T105" fmla="*/ 231 h 254"/>
                <a:gd name="T106" fmla="*/ 72 w 304"/>
                <a:gd name="T107" fmla="*/ 209 h 254"/>
                <a:gd name="T108" fmla="*/ 65 w 304"/>
                <a:gd name="T109" fmla="*/ 219 h 254"/>
                <a:gd name="T110" fmla="*/ 166 w 304"/>
                <a:gd name="T111" fmla="*/ 248 h 254"/>
                <a:gd name="T112" fmla="*/ 134 w 304"/>
                <a:gd name="T113" fmla="*/ 221 h 254"/>
                <a:gd name="T114" fmla="*/ 255 w 304"/>
                <a:gd name="T115" fmla="*/ 216 h 254"/>
                <a:gd name="T116" fmla="*/ 72 w 304"/>
                <a:gd name="T117" fmla="*/ 225 h 254"/>
                <a:gd name="T118" fmla="*/ 176 w 304"/>
                <a:gd name="T119" fmla="*/ 249 h 254"/>
                <a:gd name="T120" fmla="*/ 255 w 304"/>
                <a:gd name="T121" fmla="*/ 236 h 254"/>
                <a:gd name="T122" fmla="*/ 71 w 304"/>
                <a:gd name="T123" fmla="*/ 236 h 254"/>
                <a:gd name="T124" fmla="*/ 195 w 304"/>
                <a:gd name="T125" fmla="*/ 25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04" h="254">
                  <a:moveTo>
                    <a:pt x="40" y="251"/>
                  </a:moveTo>
                  <a:cubicBezTo>
                    <a:pt x="39" y="251"/>
                    <a:pt x="39" y="249"/>
                    <a:pt x="38" y="249"/>
                  </a:cubicBezTo>
                  <a:cubicBezTo>
                    <a:pt x="34" y="250"/>
                    <a:pt x="31" y="249"/>
                    <a:pt x="28" y="249"/>
                  </a:cubicBezTo>
                  <a:cubicBezTo>
                    <a:pt x="18" y="249"/>
                    <a:pt x="9" y="250"/>
                    <a:pt x="0" y="248"/>
                  </a:cubicBezTo>
                  <a:cubicBezTo>
                    <a:pt x="1" y="247"/>
                    <a:pt x="3" y="247"/>
                    <a:pt x="4" y="246"/>
                  </a:cubicBezTo>
                  <a:cubicBezTo>
                    <a:pt x="16" y="247"/>
                    <a:pt x="25" y="247"/>
                    <a:pt x="38" y="247"/>
                  </a:cubicBezTo>
                  <a:cubicBezTo>
                    <a:pt x="40" y="242"/>
                    <a:pt x="38" y="236"/>
                    <a:pt x="39" y="231"/>
                  </a:cubicBezTo>
                  <a:cubicBezTo>
                    <a:pt x="39" y="230"/>
                    <a:pt x="39" y="229"/>
                    <a:pt x="38" y="228"/>
                  </a:cubicBezTo>
                  <a:cubicBezTo>
                    <a:pt x="39" y="226"/>
                    <a:pt x="40" y="222"/>
                    <a:pt x="38" y="220"/>
                  </a:cubicBezTo>
                  <a:cubicBezTo>
                    <a:pt x="38" y="218"/>
                    <a:pt x="39" y="218"/>
                    <a:pt x="39" y="217"/>
                  </a:cubicBezTo>
                  <a:cubicBezTo>
                    <a:pt x="39" y="208"/>
                    <a:pt x="38" y="198"/>
                    <a:pt x="38" y="189"/>
                  </a:cubicBezTo>
                  <a:cubicBezTo>
                    <a:pt x="38" y="181"/>
                    <a:pt x="39" y="171"/>
                    <a:pt x="37" y="162"/>
                  </a:cubicBezTo>
                  <a:cubicBezTo>
                    <a:pt x="38" y="154"/>
                    <a:pt x="38" y="147"/>
                    <a:pt x="37" y="140"/>
                  </a:cubicBezTo>
                  <a:cubicBezTo>
                    <a:pt x="37" y="137"/>
                    <a:pt x="34" y="133"/>
                    <a:pt x="38" y="130"/>
                  </a:cubicBezTo>
                  <a:cubicBezTo>
                    <a:pt x="44" y="129"/>
                    <a:pt x="53" y="130"/>
                    <a:pt x="61" y="130"/>
                  </a:cubicBezTo>
                  <a:cubicBezTo>
                    <a:pt x="64" y="129"/>
                    <a:pt x="69" y="128"/>
                    <a:pt x="71" y="129"/>
                  </a:cubicBezTo>
                  <a:cubicBezTo>
                    <a:pt x="73" y="139"/>
                    <a:pt x="73" y="150"/>
                    <a:pt x="73" y="158"/>
                  </a:cubicBezTo>
                  <a:cubicBezTo>
                    <a:pt x="74" y="159"/>
                    <a:pt x="74" y="160"/>
                    <a:pt x="75" y="161"/>
                  </a:cubicBezTo>
                  <a:cubicBezTo>
                    <a:pt x="75" y="162"/>
                    <a:pt x="74" y="163"/>
                    <a:pt x="73" y="163"/>
                  </a:cubicBezTo>
                  <a:cubicBezTo>
                    <a:pt x="74" y="169"/>
                    <a:pt x="74" y="176"/>
                    <a:pt x="74" y="184"/>
                  </a:cubicBezTo>
                  <a:cubicBezTo>
                    <a:pt x="74" y="190"/>
                    <a:pt x="75" y="195"/>
                    <a:pt x="75" y="199"/>
                  </a:cubicBezTo>
                  <a:cubicBezTo>
                    <a:pt x="75" y="201"/>
                    <a:pt x="74" y="202"/>
                    <a:pt x="74" y="203"/>
                  </a:cubicBezTo>
                  <a:cubicBezTo>
                    <a:pt x="74" y="205"/>
                    <a:pt x="74" y="208"/>
                    <a:pt x="74" y="209"/>
                  </a:cubicBezTo>
                  <a:cubicBezTo>
                    <a:pt x="74" y="210"/>
                    <a:pt x="74" y="214"/>
                    <a:pt x="74" y="216"/>
                  </a:cubicBezTo>
                  <a:cubicBezTo>
                    <a:pt x="74" y="217"/>
                    <a:pt x="75" y="218"/>
                    <a:pt x="75" y="219"/>
                  </a:cubicBezTo>
                  <a:cubicBezTo>
                    <a:pt x="75" y="228"/>
                    <a:pt x="74" y="240"/>
                    <a:pt x="76" y="248"/>
                  </a:cubicBezTo>
                  <a:cubicBezTo>
                    <a:pt x="84" y="248"/>
                    <a:pt x="93" y="247"/>
                    <a:pt x="101" y="247"/>
                  </a:cubicBezTo>
                  <a:cubicBezTo>
                    <a:pt x="102" y="242"/>
                    <a:pt x="102" y="234"/>
                    <a:pt x="100" y="230"/>
                  </a:cubicBezTo>
                  <a:cubicBezTo>
                    <a:pt x="102" y="227"/>
                    <a:pt x="101" y="223"/>
                    <a:pt x="101" y="219"/>
                  </a:cubicBezTo>
                  <a:cubicBezTo>
                    <a:pt x="101" y="206"/>
                    <a:pt x="101" y="193"/>
                    <a:pt x="101" y="180"/>
                  </a:cubicBezTo>
                  <a:cubicBezTo>
                    <a:pt x="101" y="178"/>
                    <a:pt x="99" y="179"/>
                    <a:pt x="99" y="178"/>
                  </a:cubicBezTo>
                  <a:cubicBezTo>
                    <a:pt x="101" y="172"/>
                    <a:pt x="99" y="164"/>
                    <a:pt x="99" y="156"/>
                  </a:cubicBezTo>
                  <a:cubicBezTo>
                    <a:pt x="100" y="154"/>
                    <a:pt x="99" y="152"/>
                    <a:pt x="99" y="150"/>
                  </a:cubicBezTo>
                  <a:cubicBezTo>
                    <a:pt x="98" y="145"/>
                    <a:pt x="100" y="142"/>
                    <a:pt x="98" y="139"/>
                  </a:cubicBezTo>
                  <a:cubicBezTo>
                    <a:pt x="98" y="138"/>
                    <a:pt x="99" y="137"/>
                    <a:pt x="99" y="136"/>
                  </a:cubicBezTo>
                  <a:cubicBezTo>
                    <a:pt x="99" y="128"/>
                    <a:pt x="99" y="118"/>
                    <a:pt x="99" y="108"/>
                  </a:cubicBezTo>
                  <a:cubicBezTo>
                    <a:pt x="99" y="107"/>
                    <a:pt x="98" y="107"/>
                    <a:pt x="97" y="105"/>
                  </a:cubicBezTo>
                  <a:cubicBezTo>
                    <a:pt x="98" y="105"/>
                    <a:pt x="98" y="104"/>
                    <a:pt x="99" y="103"/>
                  </a:cubicBezTo>
                  <a:cubicBezTo>
                    <a:pt x="98" y="94"/>
                    <a:pt x="98" y="88"/>
                    <a:pt x="98" y="79"/>
                  </a:cubicBezTo>
                  <a:cubicBezTo>
                    <a:pt x="106" y="79"/>
                    <a:pt x="115" y="78"/>
                    <a:pt x="124" y="78"/>
                  </a:cubicBezTo>
                  <a:cubicBezTo>
                    <a:pt x="127" y="78"/>
                    <a:pt x="132" y="78"/>
                    <a:pt x="135" y="79"/>
                  </a:cubicBezTo>
                  <a:cubicBezTo>
                    <a:pt x="135" y="80"/>
                    <a:pt x="134" y="83"/>
                    <a:pt x="136" y="84"/>
                  </a:cubicBezTo>
                  <a:cubicBezTo>
                    <a:pt x="133" y="89"/>
                    <a:pt x="134" y="98"/>
                    <a:pt x="134" y="104"/>
                  </a:cubicBezTo>
                  <a:cubicBezTo>
                    <a:pt x="134" y="106"/>
                    <a:pt x="136" y="106"/>
                    <a:pt x="137" y="107"/>
                  </a:cubicBezTo>
                  <a:cubicBezTo>
                    <a:pt x="136" y="108"/>
                    <a:pt x="135" y="109"/>
                    <a:pt x="135" y="110"/>
                  </a:cubicBezTo>
                  <a:cubicBezTo>
                    <a:pt x="134" y="114"/>
                    <a:pt x="136" y="118"/>
                    <a:pt x="135" y="122"/>
                  </a:cubicBezTo>
                  <a:cubicBezTo>
                    <a:pt x="135" y="123"/>
                    <a:pt x="136" y="123"/>
                    <a:pt x="136" y="124"/>
                  </a:cubicBezTo>
                  <a:cubicBezTo>
                    <a:pt x="136" y="135"/>
                    <a:pt x="135" y="144"/>
                    <a:pt x="137" y="153"/>
                  </a:cubicBezTo>
                  <a:cubicBezTo>
                    <a:pt x="137" y="155"/>
                    <a:pt x="136" y="154"/>
                    <a:pt x="136" y="156"/>
                  </a:cubicBezTo>
                  <a:cubicBezTo>
                    <a:pt x="137" y="166"/>
                    <a:pt x="137" y="171"/>
                    <a:pt x="138" y="180"/>
                  </a:cubicBezTo>
                  <a:cubicBezTo>
                    <a:pt x="136" y="188"/>
                    <a:pt x="137" y="200"/>
                    <a:pt x="137" y="209"/>
                  </a:cubicBezTo>
                  <a:cubicBezTo>
                    <a:pt x="137" y="223"/>
                    <a:pt x="136" y="235"/>
                    <a:pt x="137" y="248"/>
                  </a:cubicBezTo>
                  <a:cubicBezTo>
                    <a:pt x="147" y="249"/>
                    <a:pt x="151" y="248"/>
                    <a:pt x="161" y="248"/>
                  </a:cubicBezTo>
                  <a:cubicBezTo>
                    <a:pt x="162" y="236"/>
                    <a:pt x="162" y="227"/>
                    <a:pt x="161" y="214"/>
                  </a:cubicBezTo>
                  <a:cubicBezTo>
                    <a:pt x="162" y="213"/>
                    <a:pt x="160" y="214"/>
                    <a:pt x="160" y="213"/>
                  </a:cubicBezTo>
                  <a:cubicBezTo>
                    <a:pt x="161" y="209"/>
                    <a:pt x="161" y="203"/>
                    <a:pt x="160" y="200"/>
                  </a:cubicBezTo>
                  <a:cubicBezTo>
                    <a:pt x="161" y="197"/>
                    <a:pt x="162" y="192"/>
                    <a:pt x="160" y="190"/>
                  </a:cubicBezTo>
                  <a:cubicBezTo>
                    <a:pt x="160" y="188"/>
                    <a:pt x="161" y="186"/>
                    <a:pt x="161" y="184"/>
                  </a:cubicBezTo>
                  <a:cubicBezTo>
                    <a:pt x="161" y="182"/>
                    <a:pt x="160" y="180"/>
                    <a:pt x="160" y="179"/>
                  </a:cubicBezTo>
                  <a:cubicBezTo>
                    <a:pt x="160" y="179"/>
                    <a:pt x="161" y="178"/>
                    <a:pt x="161" y="177"/>
                  </a:cubicBezTo>
                  <a:cubicBezTo>
                    <a:pt x="161" y="176"/>
                    <a:pt x="161" y="173"/>
                    <a:pt x="161" y="170"/>
                  </a:cubicBezTo>
                  <a:cubicBezTo>
                    <a:pt x="160" y="166"/>
                    <a:pt x="161" y="163"/>
                    <a:pt x="160" y="161"/>
                  </a:cubicBezTo>
                  <a:cubicBezTo>
                    <a:pt x="162" y="144"/>
                    <a:pt x="158" y="122"/>
                    <a:pt x="159" y="105"/>
                  </a:cubicBezTo>
                  <a:cubicBezTo>
                    <a:pt x="159" y="88"/>
                    <a:pt x="156" y="68"/>
                    <a:pt x="157" y="46"/>
                  </a:cubicBezTo>
                  <a:cubicBezTo>
                    <a:pt x="157" y="43"/>
                    <a:pt x="158" y="41"/>
                    <a:pt x="157" y="39"/>
                  </a:cubicBezTo>
                  <a:cubicBezTo>
                    <a:pt x="159" y="37"/>
                    <a:pt x="163" y="37"/>
                    <a:pt x="166" y="37"/>
                  </a:cubicBezTo>
                  <a:cubicBezTo>
                    <a:pt x="174" y="37"/>
                    <a:pt x="180" y="38"/>
                    <a:pt x="186" y="39"/>
                  </a:cubicBezTo>
                  <a:cubicBezTo>
                    <a:pt x="188" y="38"/>
                    <a:pt x="190" y="38"/>
                    <a:pt x="191" y="38"/>
                  </a:cubicBezTo>
                  <a:cubicBezTo>
                    <a:pt x="194" y="40"/>
                    <a:pt x="192" y="43"/>
                    <a:pt x="192" y="45"/>
                  </a:cubicBezTo>
                  <a:cubicBezTo>
                    <a:pt x="192" y="46"/>
                    <a:pt x="193" y="46"/>
                    <a:pt x="193" y="47"/>
                  </a:cubicBezTo>
                  <a:cubicBezTo>
                    <a:pt x="193" y="51"/>
                    <a:pt x="192" y="56"/>
                    <a:pt x="194" y="59"/>
                  </a:cubicBezTo>
                  <a:cubicBezTo>
                    <a:pt x="194" y="60"/>
                    <a:pt x="193" y="61"/>
                    <a:pt x="193" y="61"/>
                  </a:cubicBezTo>
                  <a:cubicBezTo>
                    <a:pt x="194" y="65"/>
                    <a:pt x="193" y="73"/>
                    <a:pt x="194" y="79"/>
                  </a:cubicBezTo>
                  <a:cubicBezTo>
                    <a:pt x="194" y="80"/>
                    <a:pt x="194" y="80"/>
                    <a:pt x="195" y="80"/>
                  </a:cubicBezTo>
                  <a:cubicBezTo>
                    <a:pt x="195" y="81"/>
                    <a:pt x="194" y="82"/>
                    <a:pt x="194" y="83"/>
                  </a:cubicBezTo>
                  <a:cubicBezTo>
                    <a:pt x="195" y="87"/>
                    <a:pt x="193" y="90"/>
                    <a:pt x="195" y="93"/>
                  </a:cubicBezTo>
                  <a:cubicBezTo>
                    <a:pt x="195" y="110"/>
                    <a:pt x="195" y="127"/>
                    <a:pt x="195" y="145"/>
                  </a:cubicBezTo>
                  <a:cubicBezTo>
                    <a:pt x="195" y="147"/>
                    <a:pt x="196" y="149"/>
                    <a:pt x="196" y="151"/>
                  </a:cubicBezTo>
                  <a:cubicBezTo>
                    <a:pt x="197" y="154"/>
                    <a:pt x="196" y="158"/>
                    <a:pt x="196" y="161"/>
                  </a:cubicBezTo>
                  <a:cubicBezTo>
                    <a:pt x="197" y="165"/>
                    <a:pt x="196" y="169"/>
                    <a:pt x="196" y="173"/>
                  </a:cubicBezTo>
                  <a:cubicBezTo>
                    <a:pt x="196" y="174"/>
                    <a:pt x="197" y="175"/>
                    <a:pt x="197" y="177"/>
                  </a:cubicBezTo>
                  <a:cubicBezTo>
                    <a:pt x="197" y="179"/>
                    <a:pt x="196" y="181"/>
                    <a:pt x="196" y="183"/>
                  </a:cubicBezTo>
                  <a:cubicBezTo>
                    <a:pt x="197" y="194"/>
                    <a:pt x="196" y="205"/>
                    <a:pt x="197" y="216"/>
                  </a:cubicBezTo>
                  <a:cubicBezTo>
                    <a:pt x="197" y="218"/>
                    <a:pt x="197" y="220"/>
                    <a:pt x="197" y="222"/>
                  </a:cubicBezTo>
                  <a:cubicBezTo>
                    <a:pt x="197" y="223"/>
                    <a:pt x="196" y="223"/>
                    <a:pt x="196" y="223"/>
                  </a:cubicBezTo>
                  <a:cubicBezTo>
                    <a:pt x="197" y="225"/>
                    <a:pt x="198" y="227"/>
                    <a:pt x="198" y="229"/>
                  </a:cubicBezTo>
                  <a:cubicBezTo>
                    <a:pt x="198" y="236"/>
                    <a:pt x="197" y="243"/>
                    <a:pt x="198" y="250"/>
                  </a:cubicBezTo>
                  <a:cubicBezTo>
                    <a:pt x="205" y="250"/>
                    <a:pt x="215" y="251"/>
                    <a:pt x="220" y="250"/>
                  </a:cubicBezTo>
                  <a:cubicBezTo>
                    <a:pt x="222" y="224"/>
                    <a:pt x="219" y="201"/>
                    <a:pt x="219" y="177"/>
                  </a:cubicBezTo>
                  <a:cubicBezTo>
                    <a:pt x="219" y="175"/>
                    <a:pt x="220" y="173"/>
                    <a:pt x="219" y="171"/>
                  </a:cubicBezTo>
                  <a:cubicBezTo>
                    <a:pt x="219" y="170"/>
                    <a:pt x="217" y="171"/>
                    <a:pt x="217" y="170"/>
                  </a:cubicBezTo>
                  <a:cubicBezTo>
                    <a:pt x="218" y="168"/>
                    <a:pt x="219" y="167"/>
                    <a:pt x="218" y="163"/>
                  </a:cubicBezTo>
                  <a:cubicBezTo>
                    <a:pt x="218" y="162"/>
                    <a:pt x="216" y="163"/>
                    <a:pt x="216" y="162"/>
                  </a:cubicBezTo>
                  <a:cubicBezTo>
                    <a:pt x="217" y="159"/>
                    <a:pt x="220" y="155"/>
                    <a:pt x="217" y="152"/>
                  </a:cubicBezTo>
                  <a:cubicBezTo>
                    <a:pt x="219" y="145"/>
                    <a:pt x="217" y="139"/>
                    <a:pt x="217" y="132"/>
                  </a:cubicBezTo>
                  <a:cubicBezTo>
                    <a:pt x="218" y="131"/>
                    <a:pt x="216" y="131"/>
                    <a:pt x="216" y="130"/>
                  </a:cubicBezTo>
                  <a:cubicBezTo>
                    <a:pt x="218" y="125"/>
                    <a:pt x="216" y="118"/>
                    <a:pt x="217" y="113"/>
                  </a:cubicBezTo>
                  <a:cubicBezTo>
                    <a:pt x="217" y="112"/>
                    <a:pt x="216" y="112"/>
                    <a:pt x="215" y="112"/>
                  </a:cubicBezTo>
                  <a:cubicBezTo>
                    <a:pt x="216" y="111"/>
                    <a:pt x="216" y="109"/>
                    <a:pt x="217" y="109"/>
                  </a:cubicBezTo>
                  <a:cubicBezTo>
                    <a:pt x="215" y="99"/>
                    <a:pt x="215" y="89"/>
                    <a:pt x="215" y="79"/>
                  </a:cubicBezTo>
                  <a:cubicBezTo>
                    <a:pt x="214" y="69"/>
                    <a:pt x="216" y="59"/>
                    <a:pt x="214" y="51"/>
                  </a:cubicBezTo>
                  <a:cubicBezTo>
                    <a:pt x="215" y="42"/>
                    <a:pt x="213" y="33"/>
                    <a:pt x="214" y="24"/>
                  </a:cubicBezTo>
                  <a:cubicBezTo>
                    <a:pt x="214" y="23"/>
                    <a:pt x="213" y="23"/>
                    <a:pt x="212" y="22"/>
                  </a:cubicBezTo>
                  <a:cubicBezTo>
                    <a:pt x="212" y="20"/>
                    <a:pt x="214" y="19"/>
                    <a:pt x="214" y="18"/>
                  </a:cubicBezTo>
                  <a:cubicBezTo>
                    <a:pt x="214" y="13"/>
                    <a:pt x="215" y="8"/>
                    <a:pt x="214" y="4"/>
                  </a:cubicBezTo>
                  <a:cubicBezTo>
                    <a:pt x="217" y="2"/>
                    <a:pt x="221" y="2"/>
                    <a:pt x="225" y="2"/>
                  </a:cubicBezTo>
                  <a:cubicBezTo>
                    <a:pt x="234" y="2"/>
                    <a:pt x="243" y="0"/>
                    <a:pt x="251" y="1"/>
                  </a:cubicBezTo>
                  <a:cubicBezTo>
                    <a:pt x="249" y="17"/>
                    <a:pt x="254" y="39"/>
                    <a:pt x="252" y="53"/>
                  </a:cubicBezTo>
                  <a:cubicBezTo>
                    <a:pt x="254" y="68"/>
                    <a:pt x="252" y="86"/>
                    <a:pt x="254" y="100"/>
                  </a:cubicBezTo>
                  <a:cubicBezTo>
                    <a:pt x="252" y="101"/>
                    <a:pt x="255" y="105"/>
                    <a:pt x="253" y="107"/>
                  </a:cubicBezTo>
                  <a:cubicBezTo>
                    <a:pt x="254" y="109"/>
                    <a:pt x="255" y="113"/>
                    <a:pt x="254" y="117"/>
                  </a:cubicBezTo>
                  <a:cubicBezTo>
                    <a:pt x="254" y="118"/>
                    <a:pt x="255" y="118"/>
                    <a:pt x="256" y="118"/>
                  </a:cubicBezTo>
                  <a:cubicBezTo>
                    <a:pt x="253" y="126"/>
                    <a:pt x="256" y="134"/>
                    <a:pt x="255" y="144"/>
                  </a:cubicBezTo>
                  <a:cubicBezTo>
                    <a:pt x="256" y="145"/>
                    <a:pt x="256" y="146"/>
                    <a:pt x="256" y="147"/>
                  </a:cubicBezTo>
                  <a:cubicBezTo>
                    <a:pt x="256" y="154"/>
                    <a:pt x="257" y="162"/>
                    <a:pt x="257" y="172"/>
                  </a:cubicBezTo>
                  <a:cubicBezTo>
                    <a:pt x="257" y="174"/>
                    <a:pt x="256" y="177"/>
                    <a:pt x="256" y="179"/>
                  </a:cubicBezTo>
                  <a:cubicBezTo>
                    <a:pt x="256" y="182"/>
                    <a:pt x="257" y="184"/>
                    <a:pt x="257" y="187"/>
                  </a:cubicBezTo>
                  <a:cubicBezTo>
                    <a:pt x="257" y="189"/>
                    <a:pt x="257" y="192"/>
                    <a:pt x="257" y="194"/>
                  </a:cubicBezTo>
                  <a:cubicBezTo>
                    <a:pt x="257" y="196"/>
                    <a:pt x="258" y="198"/>
                    <a:pt x="258" y="199"/>
                  </a:cubicBezTo>
                  <a:cubicBezTo>
                    <a:pt x="258" y="199"/>
                    <a:pt x="257" y="200"/>
                    <a:pt x="257" y="200"/>
                  </a:cubicBezTo>
                  <a:cubicBezTo>
                    <a:pt x="257" y="201"/>
                    <a:pt x="258" y="202"/>
                    <a:pt x="258" y="202"/>
                  </a:cubicBezTo>
                  <a:cubicBezTo>
                    <a:pt x="258" y="203"/>
                    <a:pt x="257" y="205"/>
                    <a:pt x="257" y="206"/>
                  </a:cubicBezTo>
                  <a:cubicBezTo>
                    <a:pt x="257" y="208"/>
                    <a:pt x="258" y="210"/>
                    <a:pt x="258" y="212"/>
                  </a:cubicBezTo>
                  <a:cubicBezTo>
                    <a:pt x="257" y="225"/>
                    <a:pt x="257" y="236"/>
                    <a:pt x="257" y="249"/>
                  </a:cubicBezTo>
                  <a:cubicBezTo>
                    <a:pt x="271" y="251"/>
                    <a:pt x="286" y="250"/>
                    <a:pt x="299" y="249"/>
                  </a:cubicBezTo>
                  <a:cubicBezTo>
                    <a:pt x="301" y="249"/>
                    <a:pt x="302" y="248"/>
                    <a:pt x="304" y="250"/>
                  </a:cubicBezTo>
                  <a:cubicBezTo>
                    <a:pt x="303" y="253"/>
                    <a:pt x="299" y="252"/>
                    <a:pt x="296" y="252"/>
                  </a:cubicBezTo>
                  <a:cubicBezTo>
                    <a:pt x="292" y="252"/>
                    <a:pt x="287" y="253"/>
                    <a:pt x="284" y="253"/>
                  </a:cubicBezTo>
                  <a:cubicBezTo>
                    <a:pt x="281" y="253"/>
                    <a:pt x="278" y="252"/>
                    <a:pt x="275" y="251"/>
                  </a:cubicBezTo>
                  <a:cubicBezTo>
                    <a:pt x="270" y="252"/>
                    <a:pt x="263" y="251"/>
                    <a:pt x="258" y="251"/>
                  </a:cubicBezTo>
                  <a:cubicBezTo>
                    <a:pt x="256" y="252"/>
                    <a:pt x="258" y="254"/>
                    <a:pt x="256" y="254"/>
                  </a:cubicBezTo>
                  <a:cubicBezTo>
                    <a:pt x="255" y="254"/>
                    <a:pt x="254" y="253"/>
                    <a:pt x="254" y="251"/>
                  </a:cubicBezTo>
                  <a:cubicBezTo>
                    <a:pt x="244" y="251"/>
                    <a:pt x="234" y="252"/>
                    <a:pt x="224" y="252"/>
                  </a:cubicBezTo>
                  <a:cubicBezTo>
                    <a:pt x="223" y="252"/>
                    <a:pt x="223" y="253"/>
                    <a:pt x="222" y="254"/>
                  </a:cubicBezTo>
                  <a:cubicBezTo>
                    <a:pt x="221" y="254"/>
                    <a:pt x="221" y="253"/>
                    <a:pt x="220" y="252"/>
                  </a:cubicBezTo>
                  <a:cubicBezTo>
                    <a:pt x="211" y="252"/>
                    <a:pt x="197" y="252"/>
                    <a:pt x="187" y="251"/>
                  </a:cubicBezTo>
                  <a:cubicBezTo>
                    <a:pt x="186" y="251"/>
                    <a:pt x="187" y="253"/>
                    <a:pt x="186" y="253"/>
                  </a:cubicBezTo>
                  <a:cubicBezTo>
                    <a:pt x="185" y="250"/>
                    <a:pt x="181" y="252"/>
                    <a:pt x="179" y="251"/>
                  </a:cubicBezTo>
                  <a:cubicBezTo>
                    <a:pt x="178" y="251"/>
                    <a:pt x="179" y="253"/>
                    <a:pt x="177" y="253"/>
                  </a:cubicBezTo>
                  <a:cubicBezTo>
                    <a:pt x="175" y="253"/>
                    <a:pt x="178" y="252"/>
                    <a:pt x="178" y="251"/>
                  </a:cubicBezTo>
                  <a:cubicBezTo>
                    <a:pt x="173" y="251"/>
                    <a:pt x="167" y="249"/>
                    <a:pt x="162" y="252"/>
                  </a:cubicBezTo>
                  <a:cubicBezTo>
                    <a:pt x="157" y="249"/>
                    <a:pt x="153" y="250"/>
                    <a:pt x="147" y="250"/>
                  </a:cubicBezTo>
                  <a:cubicBezTo>
                    <a:pt x="143" y="250"/>
                    <a:pt x="138" y="250"/>
                    <a:pt x="136" y="251"/>
                  </a:cubicBezTo>
                  <a:cubicBezTo>
                    <a:pt x="132" y="248"/>
                    <a:pt x="127" y="250"/>
                    <a:pt x="123" y="250"/>
                  </a:cubicBezTo>
                  <a:cubicBezTo>
                    <a:pt x="123" y="250"/>
                    <a:pt x="122" y="249"/>
                    <a:pt x="121" y="249"/>
                  </a:cubicBezTo>
                  <a:cubicBezTo>
                    <a:pt x="120" y="248"/>
                    <a:pt x="117" y="250"/>
                    <a:pt x="114" y="249"/>
                  </a:cubicBezTo>
                  <a:cubicBezTo>
                    <a:pt x="113" y="249"/>
                    <a:pt x="112" y="249"/>
                    <a:pt x="109" y="249"/>
                  </a:cubicBezTo>
                  <a:cubicBezTo>
                    <a:pt x="107" y="249"/>
                    <a:pt x="107" y="251"/>
                    <a:pt x="105" y="251"/>
                  </a:cubicBezTo>
                  <a:cubicBezTo>
                    <a:pt x="105" y="250"/>
                    <a:pt x="106" y="250"/>
                    <a:pt x="105" y="249"/>
                  </a:cubicBezTo>
                  <a:cubicBezTo>
                    <a:pt x="102" y="249"/>
                    <a:pt x="98" y="250"/>
                    <a:pt x="94" y="250"/>
                  </a:cubicBezTo>
                  <a:cubicBezTo>
                    <a:pt x="88" y="250"/>
                    <a:pt x="80" y="251"/>
                    <a:pt x="74" y="250"/>
                  </a:cubicBezTo>
                  <a:cubicBezTo>
                    <a:pt x="70" y="250"/>
                    <a:pt x="67" y="248"/>
                    <a:pt x="63" y="250"/>
                  </a:cubicBezTo>
                  <a:cubicBezTo>
                    <a:pt x="63" y="250"/>
                    <a:pt x="63" y="249"/>
                    <a:pt x="63" y="248"/>
                  </a:cubicBezTo>
                  <a:cubicBezTo>
                    <a:pt x="62" y="249"/>
                    <a:pt x="61" y="248"/>
                    <a:pt x="60" y="248"/>
                  </a:cubicBezTo>
                  <a:cubicBezTo>
                    <a:pt x="59" y="248"/>
                    <a:pt x="59" y="249"/>
                    <a:pt x="58" y="249"/>
                  </a:cubicBezTo>
                  <a:cubicBezTo>
                    <a:pt x="54" y="249"/>
                    <a:pt x="48" y="250"/>
                    <a:pt x="45" y="249"/>
                  </a:cubicBezTo>
                  <a:cubicBezTo>
                    <a:pt x="44" y="249"/>
                    <a:pt x="41" y="250"/>
                    <a:pt x="40" y="251"/>
                  </a:cubicBezTo>
                  <a:close/>
                  <a:moveTo>
                    <a:pt x="237" y="3"/>
                  </a:moveTo>
                  <a:cubicBezTo>
                    <a:pt x="230" y="11"/>
                    <a:pt x="223" y="19"/>
                    <a:pt x="219" y="30"/>
                  </a:cubicBezTo>
                  <a:cubicBezTo>
                    <a:pt x="217" y="31"/>
                    <a:pt x="216" y="33"/>
                    <a:pt x="216" y="35"/>
                  </a:cubicBezTo>
                  <a:cubicBezTo>
                    <a:pt x="216" y="35"/>
                    <a:pt x="216" y="36"/>
                    <a:pt x="217" y="36"/>
                  </a:cubicBezTo>
                  <a:cubicBezTo>
                    <a:pt x="225" y="26"/>
                    <a:pt x="232" y="14"/>
                    <a:pt x="241" y="4"/>
                  </a:cubicBezTo>
                  <a:cubicBezTo>
                    <a:pt x="239" y="4"/>
                    <a:pt x="238" y="3"/>
                    <a:pt x="237" y="3"/>
                  </a:cubicBezTo>
                  <a:close/>
                  <a:moveTo>
                    <a:pt x="242" y="5"/>
                  </a:moveTo>
                  <a:cubicBezTo>
                    <a:pt x="242" y="7"/>
                    <a:pt x="240" y="7"/>
                    <a:pt x="240" y="9"/>
                  </a:cubicBezTo>
                  <a:cubicBezTo>
                    <a:pt x="232" y="17"/>
                    <a:pt x="227" y="28"/>
                    <a:pt x="220" y="37"/>
                  </a:cubicBezTo>
                  <a:cubicBezTo>
                    <a:pt x="220" y="38"/>
                    <a:pt x="221" y="38"/>
                    <a:pt x="220" y="39"/>
                  </a:cubicBezTo>
                  <a:cubicBezTo>
                    <a:pt x="219" y="40"/>
                    <a:pt x="219" y="40"/>
                    <a:pt x="217" y="40"/>
                  </a:cubicBezTo>
                  <a:cubicBezTo>
                    <a:pt x="216" y="42"/>
                    <a:pt x="217" y="44"/>
                    <a:pt x="217" y="46"/>
                  </a:cubicBezTo>
                  <a:cubicBezTo>
                    <a:pt x="218" y="46"/>
                    <a:pt x="218" y="44"/>
                    <a:pt x="220" y="44"/>
                  </a:cubicBezTo>
                  <a:cubicBezTo>
                    <a:pt x="228" y="30"/>
                    <a:pt x="239" y="18"/>
                    <a:pt x="248" y="4"/>
                  </a:cubicBezTo>
                  <a:cubicBezTo>
                    <a:pt x="245" y="2"/>
                    <a:pt x="244" y="5"/>
                    <a:pt x="242" y="5"/>
                  </a:cubicBezTo>
                  <a:close/>
                  <a:moveTo>
                    <a:pt x="217" y="5"/>
                  </a:moveTo>
                  <a:cubicBezTo>
                    <a:pt x="216" y="9"/>
                    <a:pt x="216" y="11"/>
                    <a:pt x="217" y="15"/>
                  </a:cubicBezTo>
                  <a:cubicBezTo>
                    <a:pt x="220" y="12"/>
                    <a:pt x="222" y="8"/>
                    <a:pt x="225" y="5"/>
                  </a:cubicBezTo>
                  <a:cubicBezTo>
                    <a:pt x="222" y="5"/>
                    <a:pt x="220" y="4"/>
                    <a:pt x="217" y="5"/>
                  </a:cubicBezTo>
                  <a:close/>
                  <a:moveTo>
                    <a:pt x="227" y="4"/>
                  </a:moveTo>
                  <a:cubicBezTo>
                    <a:pt x="223" y="10"/>
                    <a:pt x="219" y="15"/>
                    <a:pt x="216" y="22"/>
                  </a:cubicBezTo>
                  <a:cubicBezTo>
                    <a:pt x="217" y="23"/>
                    <a:pt x="216" y="26"/>
                    <a:pt x="217" y="26"/>
                  </a:cubicBezTo>
                  <a:cubicBezTo>
                    <a:pt x="222" y="20"/>
                    <a:pt x="225" y="13"/>
                    <a:pt x="231" y="8"/>
                  </a:cubicBezTo>
                  <a:cubicBezTo>
                    <a:pt x="231" y="6"/>
                    <a:pt x="232" y="6"/>
                    <a:pt x="232" y="5"/>
                  </a:cubicBezTo>
                  <a:cubicBezTo>
                    <a:pt x="231" y="4"/>
                    <a:pt x="229" y="4"/>
                    <a:pt x="227" y="4"/>
                  </a:cubicBezTo>
                  <a:close/>
                  <a:moveTo>
                    <a:pt x="248" y="9"/>
                  </a:moveTo>
                  <a:cubicBezTo>
                    <a:pt x="248" y="10"/>
                    <a:pt x="247" y="10"/>
                    <a:pt x="247" y="10"/>
                  </a:cubicBezTo>
                  <a:cubicBezTo>
                    <a:pt x="243" y="15"/>
                    <a:pt x="239" y="21"/>
                    <a:pt x="235" y="26"/>
                  </a:cubicBezTo>
                  <a:cubicBezTo>
                    <a:pt x="232" y="32"/>
                    <a:pt x="227" y="35"/>
                    <a:pt x="225" y="39"/>
                  </a:cubicBezTo>
                  <a:cubicBezTo>
                    <a:pt x="224" y="40"/>
                    <a:pt x="223" y="43"/>
                    <a:pt x="221" y="45"/>
                  </a:cubicBezTo>
                  <a:cubicBezTo>
                    <a:pt x="219" y="49"/>
                    <a:pt x="215" y="51"/>
                    <a:pt x="217" y="56"/>
                  </a:cubicBezTo>
                  <a:cubicBezTo>
                    <a:pt x="220" y="55"/>
                    <a:pt x="220" y="51"/>
                    <a:pt x="223" y="50"/>
                  </a:cubicBezTo>
                  <a:cubicBezTo>
                    <a:pt x="226" y="43"/>
                    <a:pt x="232" y="39"/>
                    <a:pt x="235" y="32"/>
                  </a:cubicBezTo>
                  <a:cubicBezTo>
                    <a:pt x="240" y="27"/>
                    <a:pt x="244" y="21"/>
                    <a:pt x="249" y="15"/>
                  </a:cubicBezTo>
                  <a:cubicBezTo>
                    <a:pt x="249" y="14"/>
                    <a:pt x="248" y="11"/>
                    <a:pt x="249" y="9"/>
                  </a:cubicBezTo>
                  <a:cubicBezTo>
                    <a:pt x="248" y="9"/>
                    <a:pt x="248" y="9"/>
                    <a:pt x="248" y="9"/>
                  </a:cubicBezTo>
                  <a:close/>
                  <a:moveTo>
                    <a:pt x="248" y="20"/>
                  </a:moveTo>
                  <a:cubicBezTo>
                    <a:pt x="238" y="31"/>
                    <a:pt x="230" y="44"/>
                    <a:pt x="221" y="56"/>
                  </a:cubicBezTo>
                  <a:cubicBezTo>
                    <a:pt x="221" y="57"/>
                    <a:pt x="220" y="58"/>
                    <a:pt x="220" y="59"/>
                  </a:cubicBezTo>
                  <a:cubicBezTo>
                    <a:pt x="219" y="59"/>
                    <a:pt x="218" y="60"/>
                    <a:pt x="217" y="60"/>
                  </a:cubicBezTo>
                  <a:cubicBezTo>
                    <a:pt x="217" y="63"/>
                    <a:pt x="217" y="66"/>
                    <a:pt x="218" y="68"/>
                  </a:cubicBezTo>
                  <a:cubicBezTo>
                    <a:pt x="227" y="59"/>
                    <a:pt x="232" y="46"/>
                    <a:pt x="241" y="37"/>
                  </a:cubicBezTo>
                  <a:cubicBezTo>
                    <a:pt x="242" y="31"/>
                    <a:pt x="252" y="27"/>
                    <a:pt x="248" y="20"/>
                  </a:cubicBezTo>
                  <a:cubicBezTo>
                    <a:pt x="248" y="20"/>
                    <a:pt x="248" y="20"/>
                    <a:pt x="248" y="20"/>
                  </a:cubicBezTo>
                  <a:close/>
                  <a:moveTo>
                    <a:pt x="227" y="66"/>
                  </a:moveTo>
                  <a:cubicBezTo>
                    <a:pt x="227" y="66"/>
                    <a:pt x="226" y="65"/>
                    <a:pt x="227" y="65"/>
                  </a:cubicBezTo>
                  <a:cubicBezTo>
                    <a:pt x="227" y="64"/>
                    <a:pt x="228" y="64"/>
                    <a:pt x="229" y="63"/>
                  </a:cubicBezTo>
                  <a:cubicBezTo>
                    <a:pt x="231" y="59"/>
                    <a:pt x="234" y="55"/>
                    <a:pt x="236" y="51"/>
                  </a:cubicBezTo>
                  <a:cubicBezTo>
                    <a:pt x="239" y="47"/>
                    <a:pt x="243" y="44"/>
                    <a:pt x="246" y="41"/>
                  </a:cubicBezTo>
                  <a:cubicBezTo>
                    <a:pt x="248" y="37"/>
                    <a:pt x="251" y="33"/>
                    <a:pt x="249" y="30"/>
                  </a:cubicBezTo>
                  <a:cubicBezTo>
                    <a:pt x="245" y="33"/>
                    <a:pt x="243" y="38"/>
                    <a:pt x="239" y="41"/>
                  </a:cubicBezTo>
                  <a:cubicBezTo>
                    <a:pt x="238" y="45"/>
                    <a:pt x="235" y="47"/>
                    <a:pt x="233" y="50"/>
                  </a:cubicBezTo>
                  <a:cubicBezTo>
                    <a:pt x="231" y="55"/>
                    <a:pt x="227" y="58"/>
                    <a:pt x="225" y="63"/>
                  </a:cubicBezTo>
                  <a:cubicBezTo>
                    <a:pt x="224" y="63"/>
                    <a:pt x="224" y="66"/>
                    <a:pt x="223" y="65"/>
                  </a:cubicBezTo>
                  <a:cubicBezTo>
                    <a:pt x="221" y="69"/>
                    <a:pt x="216" y="73"/>
                    <a:pt x="217" y="78"/>
                  </a:cubicBezTo>
                  <a:cubicBezTo>
                    <a:pt x="220" y="74"/>
                    <a:pt x="223" y="70"/>
                    <a:pt x="227" y="66"/>
                  </a:cubicBezTo>
                  <a:close/>
                  <a:moveTo>
                    <a:pt x="233" y="59"/>
                  </a:moveTo>
                  <a:cubicBezTo>
                    <a:pt x="229" y="66"/>
                    <a:pt x="223" y="73"/>
                    <a:pt x="219" y="79"/>
                  </a:cubicBezTo>
                  <a:cubicBezTo>
                    <a:pt x="219" y="80"/>
                    <a:pt x="219" y="81"/>
                    <a:pt x="219" y="81"/>
                  </a:cubicBezTo>
                  <a:cubicBezTo>
                    <a:pt x="219" y="82"/>
                    <a:pt x="218" y="82"/>
                    <a:pt x="218" y="83"/>
                  </a:cubicBezTo>
                  <a:cubicBezTo>
                    <a:pt x="217" y="84"/>
                    <a:pt x="218" y="86"/>
                    <a:pt x="218" y="86"/>
                  </a:cubicBezTo>
                  <a:cubicBezTo>
                    <a:pt x="229" y="73"/>
                    <a:pt x="239" y="59"/>
                    <a:pt x="250" y="46"/>
                  </a:cubicBezTo>
                  <a:cubicBezTo>
                    <a:pt x="249" y="44"/>
                    <a:pt x="250" y="41"/>
                    <a:pt x="249" y="39"/>
                  </a:cubicBezTo>
                  <a:cubicBezTo>
                    <a:pt x="244" y="46"/>
                    <a:pt x="238" y="52"/>
                    <a:pt x="233" y="59"/>
                  </a:cubicBezTo>
                  <a:close/>
                  <a:moveTo>
                    <a:pt x="160" y="40"/>
                  </a:moveTo>
                  <a:cubicBezTo>
                    <a:pt x="160" y="43"/>
                    <a:pt x="159" y="47"/>
                    <a:pt x="160" y="49"/>
                  </a:cubicBezTo>
                  <a:cubicBezTo>
                    <a:pt x="162" y="46"/>
                    <a:pt x="165" y="44"/>
                    <a:pt x="166" y="40"/>
                  </a:cubicBezTo>
                  <a:cubicBezTo>
                    <a:pt x="164" y="40"/>
                    <a:pt x="163" y="41"/>
                    <a:pt x="160" y="40"/>
                  </a:cubicBezTo>
                  <a:close/>
                  <a:moveTo>
                    <a:pt x="168" y="40"/>
                  </a:moveTo>
                  <a:cubicBezTo>
                    <a:pt x="166" y="46"/>
                    <a:pt x="158" y="50"/>
                    <a:pt x="160" y="59"/>
                  </a:cubicBezTo>
                  <a:cubicBezTo>
                    <a:pt x="164" y="53"/>
                    <a:pt x="168" y="46"/>
                    <a:pt x="171" y="41"/>
                  </a:cubicBezTo>
                  <a:cubicBezTo>
                    <a:pt x="170" y="41"/>
                    <a:pt x="169" y="40"/>
                    <a:pt x="168" y="40"/>
                  </a:cubicBezTo>
                  <a:close/>
                  <a:moveTo>
                    <a:pt x="175" y="41"/>
                  </a:moveTo>
                  <a:cubicBezTo>
                    <a:pt x="172" y="45"/>
                    <a:pt x="167" y="48"/>
                    <a:pt x="166" y="54"/>
                  </a:cubicBezTo>
                  <a:cubicBezTo>
                    <a:pt x="162" y="55"/>
                    <a:pt x="164" y="60"/>
                    <a:pt x="160" y="61"/>
                  </a:cubicBezTo>
                  <a:cubicBezTo>
                    <a:pt x="161" y="63"/>
                    <a:pt x="159" y="67"/>
                    <a:pt x="160" y="70"/>
                  </a:cubicBezTo>
                  <a:cubicBezTo>
                    <a:pt x="163" y="70"/>
                    <a:pt x="163" y="66"/>
                    <a:pt x="164" y="64"/>
                  </a:cubicBezTo>
                  <a:cubicBezTo>
                    <a:pt x="166" y="62"/>
                    <a:pt x="168" y="60"/>
                    <a:pt x="170" y="57"/>
                  </a:cubicBezTo>
                  <a:cubicBezTo>
                    <a:pt x="171" y="55"/>
                    <a:pt x="172" y="53"/>
                    <a:pt x="173" y="52"/>
                  </a:cubicBezTo>
                  <a:cubicBezTo>
                    <a:pt x="173" y="51"/>
                    <a:pt x="174" y="52"/>
                    <a:pt x="174" y="52"/>
                  </a:cubicBezTo>
                  <a:cubicBezTo>
                    <a:pt x="176" y="49"/>
                    <a:pt x="178" y="45"/>
                    <a:pt x="180" y="42"/>
                  </a:cubicBezTo>
                  <a:cubicBezTo>
                    <a:pt x="179" y="40"/>
                    <a:pt x="177" y="41"/>
                    <a:pt x="175" y="41"/>
                  </a:cubicBezTo>
                  <a:close/>
                  <a:moveTo>
                    <a:pt x="183" y="42"/>
                  </a:moveTo>
                  <a:cubicBezTo>
                    <a:pt x="176" y="52"/>
                    <a:pt x="167" y="60"/>
                    <a:pt x="162" y="73"/>
                  </a:cubicBezTo>
                  <a:cubicBezTo>
                    <a:pt x="161" y="74"/>
                    <a:pt x="161" y="75"/>
                    <a:pt x="160" y="76"/>
                  </a:cubicBezTo>
                  <a:cubicBezTo>
                    <a:pt x="160" y="77"/>
                    <a:pt x="160" y="79"/>
                    <a:pt x="160" y="80"/>
                  </a:cubicBezTo>
                  <a:cubicBezTo>
                    <a:pt x="163" y="80"/>
                    <a:pt x="164" y="76"/>
                    <a:pt x="166" y="74"/>
                  </a:cubicBezTo>
                  <a:cubicBezTo>
                    <a:pt x="171" y="62"/>
                    <a:pt x="181" y="54"/>
                    <a:pt x="187" y="42"/>
                  </a:cubicBezTo>
                  <a:cubicBezTo>
                    <a:pt x="185" y="41"/>
                    <a:pt x="184" y="42"/>
                    <a:pt x="183" y="42"/>
                  </a:cubicBezTo>
                  <a:close/>
                  <a:moveTo>
                    <a:pt x="161" y="84"/>
                  </a:moveTo>
                  <a:cubicBezTo>
                    <a:pt x="161" y="87"/>
                    <a:pt x="160" y="88"/>
                    <a:pt x="161" y="91"/>
                  </a:cubicBezTo>
                  <a:cubicBezTo>
                    <a:pt x="165" y="88"/>
                    <a:pt x="168" y="83"/>
                    <a:pt x="170" y="77"/>
                  </a:cubicBezTo>
                  <a:cubicBezTo>
                    <a:pt x="173" y="76"/>
                    <a:pt x="173" y="73"/>
                    <a:pt x="175" y="70"/>
                  </a:cubicBezTo>
                  <a:cubicBezTo>
                    <a:pt x="176" y="69"/>
                    <a:pt x="177" y="68"/>
                    <a:pt x="178" y="66"/>
                  </a:cubicBezTo>
                  <a:cubicBezTo>
                    <a:pt x="179" y="65"/>
                    <a:pt x="180" y="63"/>
                    <a:pt x="181" y="61"/>
                  </a:cubicBezTo>
                  <a:cubicBezTo>
                    <a:pt x="184" y="57"/>
                    <a:pt x="191" y="50"/>
                    <a:pt x="189" y="44"/>
                  </a:cubicBezTo>
                  <a:cubicBezTo>
                    <a:pt x="178" y="56"/>
                    <a:pt x="169" y="71"/>
                    <a:pt x="161" y="84"/>
                  </a:cubicBezTo>
                  <a:close/>
                  <a:moveTo>
                    <a:pt x="245" y="54"/>
                  </a:moveTo>
                  <a:cubicBezTo>
                    <a:pt x="244" y="56"/>
                    <a:pt x="242" y="58"/>
                    <a:pt x="240" y="60"/>
                  </a:cubicBezTo>
                  <a:cubicBezTo>
                    <a:pt x="240" y="61"/>
                    <a:pt x="240" y="62"/>
                    <a:pt x="239" y="62"/>
                  </a:cubicBezTo>
                  <a:cubicBezTo>
                    <a:pt x="239" y="62"/>
                    <a:pt x="238" y="62"/>
                    <a:pt x="238" y="62"/>
                  </a:cubicBezTo>
                  <a:cubicBezTo>
                    <a:pt x="238" y="63"/>
                    <a:pt x="238" y="64"/>
                    <a:pt x="237" y="65"/>
                  </a:cubicBezTo>
                  <a:cubicBezTo>
                    <a:pt x="234" y="69"/>
                    <a:pt x="231" y="72"/>
                    <a:pt x="229" y="76"/>
                  </a:cubicBezTo>
                  <a:cubicBezTo>
                    <a:pt x="225" y="81"/>
                    <a:pt x="222" y="84"/>
                    <a:pt x="220" y="89"/>
                  </a:cubicBezTo>
                  <a:cubicBezTo>
                    <a:pt x="219" y="90"/>
                    <a:pt x="218" y="90"/>
                    <a:pt x="218" y="91"/>
                  </a:cubicBezTo>
                  <a:cubicBezTo>
                    <a:pt x="218" y="92"/>
                    <a:pt x="217" y="96"/>
                    <a:pt x="219" y="97"/>
                  </a:cubicBezTo>
                  <a:cubicBezTo>
                    <a:pt x="223" y="93"/>
                    <a:pt x="226" y="88"/>
                    <a:pt x="229" y="83"/>
                  </a:cubicBezTo>
                  <a:cubicBezTo>
                    <a:pt x="236" y="74"/>
                    <a:pt x="244" y="65"/>
                    <a:pt x="250" y="55"/>
                  </a:cubicBezTo>
                  <a:cubicBezTo>
                    <a:pt x="250" y="53"/>
                    <a:pt x="250" y="52"/>
                    <a:pt x="250" y="50"/>
                  </a:cubicBezTo>
                  <a:cubicBezTo>
                    <a:pt x="249" y="50"/>
                    <a:pt x="248" y="49"/>
                    <a:pt x="248" y="50"/>
                  </a:cubicBezTo>
                  <a:cubicBezTo>
                    <a:pt x="249" y="52"/>
                    <a:pt x="246" y="53"/>
                    <a:pt x="245" y="54"/>
                  </a:cubicBezTo>
                  <a:close/>
                  <a:moveTo>
                    <a:pt x="169" y="82"/>
                  </a:moveTo>
                  <a:cubicBezTo>
                    <a:pt x="169" y="83"/>
                    <a:pt x="169" y="82"/>
                    <a:pt x="169" y="83"/>
                  </a:cubicBezTo>
                  <a:cubicBezTo>
                    <a:pt x="167" y="84"/>
                    <a:pt x="167" y="86"/>
                    <a:pt x="166" y="88"/>
                  </a:cubicBezTo>
                  <a:cubicBezTo>
                    <a:pt x="166" y="88"/>
                    <a:pt x="166" y="89"/>
                    <a:pt x="165" y="90"/>
                  </a:cubicBezTo>
                  <a:cubicBezTo>
                    <a:pt x="165" y="90"/>
                    <a:pt x="164" y="90"/>
                    <a:pt x="164" y="90"/>
                  </a:cubicBezTo>
                  <a:cubicBezTo>
                    <a:pt x="164" y="95"/>
                    <a:pt x="159" y="97"/>
                    <a:pt x="161" y="102"/>
                  </a:cubicBezTo>
                  <a:cubicBezTo>
                    <a:pt x="172" y="88"/>
                    <a:pt x="181" y="73"/>
                    <a:pt x="191" y="59"/>
                  </a:cubicBezTo>
                  <a:cubicBezTo>
                    <a:pt x="190" y="57"/>
                    <a:pt x="191" y="53"/>
                    <a:pt x="189" y="52"/>
                  </a:cubicBezTo>
                  <a:cubicBezTo>
                    <a:pt x="182" y="62"/>
                    <a:pt x="177" y="73"/>
                    <a:pt x="169" y="82"/>
                  </a:cubicBezTo>
                  <a:close/>
                  <a:moveTo>
                    <a:pt x="235" y="78"/>
                  </a:moveTo>
                  <a:cubicBezTo>
                    <a:pt x="232" y="84"/>
                    <a:pt x="227" y="92"/>
                    <a:pt x="221" y="97"/>
                  </a:cubicBezTo>
                  <a:cubicBezTo>
                    <a:pt x="221" y="98"/>
                    <a:pt x="221" y="98"/>
                    <a:pt x="221" y="100"/>
                  </a:cubicBezTo>
                  <a:cubicBezTo>
                    <a:pt x="220" y="100"/>
                    <a:pt x="219" y="100"/>
                    <a:pt x="218" y="100"/>
                  </a:cubicBezTo>
                  <a:cubicBezTo>
                    <a:pt x="218" y="102"/>
                    <a:pt x="219" y="104"/>
                    <a:pt x="219" y="106"/>
                  </a:cubicBezTo>
                  <a:cubicBezTo>
                    <a:pt x="221" y="105"/>
                    <a:pt x="221" y="103"/>
                    <a:pt x="222" y="101"/>
                  </a:cubicBezTo>
                  <a:cubicBezTo>
                    <a:pt x="225" y="97"/>
                    <a:pt x="230" y="93"/>
                    <a:pt x="234" y="88"/>
                  </a:cubicBezTo>
                  <a:cubicBezTo>
                    <a:pt x="237" y="84"/>
                    <a:pt x="240" y="80"/>
                    <a:pt x="243" y="76"/>
                  </a:cubicBezTo>
                  <a:cubicBezTo>
                    <a:pt x="246" y="72"/>
                    <a:pt x="253" y="64"/>
                    <a:pt x="250" y="60"/>
                  </a:cubicBezTo>
                  <a:cubicBezTo>
                    <a:pt x="245" y="66"/>
                    <a:pt x="241" y="73"/>
                    <a:pt x="235" y="78"/>
                  </a:cubicBezTo>
                  <a:close/>
                  <a:moveTo>
                    <a:pt x="181" y="77"/>
                  </a:moveTo>
                  <a:cubicBezTo>
                    <a:pt x="179" y="79"/>
                    <a:pt x="177" y="81"/>
                    <a:pt x="177" y="84"/>
                  </a:cubicBezTo>
                  <a:cubicBezTo>
                    <a:pt x="175" y="85"/>
                    <a:pt x="173" y="88"/>
                    <a:pt x="173" y="90"/>
                  </a:cubicBezTo>
                  <a:cubicBezTo>
                    <a:pt x="168" y="93"/>
                    <a:pt x="166" y="99"/>
                    <a:pt x="162" y="103"/>
                  </a:cubicBezTo>
                  <a:cubicBezTo>
                    <a:pt x="162" y="105"/>
                    <a:pt x="162" y="106"/>
                    <a:pt x="163" y="107"/>
                  </a:cubicBezTo>
                  <a:cubicBezTo>
                    <a:pt x="161" y="108"/>
                    <a:pt x="161" y="110"/>
                    <a:pt x="161" y="112"/>
                  </a:cubicBezTo>
                  <a:cubicBezTo>
                    <a:pt x="166" y="109"/>
                    <a:pt x="167" y="102"/>
                    <a:pt x="172" y="99"/>
                  </a:cubicBezTo>
                  <a:cubicBezTo>
                    <a:pt x="178" y="89"/>
                    <a:pt x="185" y="80"/>
                    <a:pt x="191" y="70"/>
                  </a:cubicBezTo>
                  <a:cubicBezTo>
                    <a:pt x="191" y="68"/>
                    <a:pt x="191" y="66"/>
                    <a:pt x="191" y="64"/>
                  </a:cubicBezTo>
                  <a:cubicBezTo>
                    <a:pt x="191" y="64"/>
                    <a:pt x="191" y="64"/>
                    <a:pt x="190" y="64"/>
                  </a:cubicBezTo>
                  <a:cubicBezTo>
                    <a:pt x="187" y="68"/>
                    <a:pt x="182" y="71"/>
                    <a:pt x="181" y="77"/>
                  </a:cubicBezTo>
                  <a:close/>
                  <a:moveTo>
                    <a:pt x="228" y="96"/>
                  </a:moveTo>
                  <a:cubicBezTo>
                    <a:pt x="226" y="101"/>
                    <a:pt x="222" y="105"/>
                    <a:pt x="219" y="109"/>
                  </a:cubicBezTo>
                  <a:cubicBezTo>
                    <a:pt x="220" y="111"/>
                    <a:pt x="219" y="114"/>
                    <a:pt x="219" y="115"/>
                  </a:cubicBezTo>
                  <a:cubicBezTo>
                    <a:pt x="228" y="105"/>
                    <a:pt x="235" y="93"/>
                    <a:pt x="245" y="84"/>
                  </a:cubicBezTo>
                  <a:cubicBezTo>
                    <a:pt x="246" y="79"/>
                    <a:pt x="252" y="75"/>
                    <a:pt x="250" y="70"/>
                  </a:cubicBezTo>
                  <a:cubicBezTo>
                    <a:pt x="243" y="78"/>
                    <a:pt x="237" y="89"/>
                    <a:pt x="228" y="96"/>
                  </a:cubicBezTo>
                  <a:close/>
                  <a:moveTo>
                    <a:pt x="190" y="75"/>
                  </a:moveTo>
                  <a:cubicBezTo>
                    <a:pt x="188" y="77"/>
                    <a:pt x="186" y="80"/>
                    <a:pt x="184" y="84"/>
                  </a:cubicBezTo>
                  <a:cubicBezTo>
                    <a:pt x="183" y="85"/>
                    <a:pt x="182" y="86"/>
                    <a:pt x="181" y="87"/>
                  </a:cubicBezTo>
                  <a:cubicBezTo>
                    <a:pt x="180" y="88"/>
                    <a:pt x="180" y="90"/>
                    <a:pt x="179" y="91"/>
                  </a:cubicBezTo>
                  <a:cubicBezTo>
                    <a:pt x="179" y="91"/>
                    <a:pt x="178" y="91"/>
                    <a:pt x="177" y="92"/>
                  </a:cubicBezTo>
                  <a:cubicBezTo>
                    <a:pt x="177" y="92"/>
                    <a:pt x="177" y="94"/>
                    <a:pt x="176" y="94"/>
                  </a:cubicBezTo>
                  <a:cubicBezTo>
                    <a:pt x="174" y="98"/>
                    <a:pt x="171" y="101"/>
                    <a:pt x="170" y="104"/>
                  </a:cubicBezTo>
                  <a:cubicBezTo>
                    <a:pt x="166" y="107"/>
                    <a:pt x="167" y="114"/>
                    <a:pt x="161" y="115"/>
                  </a:cubicBezTo>
                  <a:cubicBezTo>
                    <a:pt x="162" y="118"/>
                    <a:pt x="162" y="120"/>
                    <a:pt x="162" y="123"/>
                  </a:cubicBezTo>
                  <a:cubicBezTo>
                    <a:pt x="166" y="120"/>
                    <a:pt x="167" y="116"/>
                    <a:pt x="170" y="112"/>
                  </a:cubicBezTo>
                  <a:cubicBezTo>
                    <a:pt x="172" y="109"/>
                    <a:pt x="175" y="106"/>
                    <a:pt x="177" y="102"/>
                  </a:cubicBezTo>
                  <a:cubicBezTo>
                    <a:pt x="179" y="101"/>
                    <a:pt x="180" y="99"/>
                    <a:pt x="181" y="96"/>
                  </a:cubicBezTo>
                  <a:cubicBezTo>
                    <a:pt x="183" y="95"/>
                    <a:pt x="185" y="93"/>
                    <a:pt x="186" y="91"/>
                  </a:cubicBezTo>
                  <a:cubicBezTo>
                    <a:pt x="189" y="87"/>
                    <a:pt x="193" y="82"/>
                    <a:pt x="191" y="75"/>
                  </a:cubicBezTo>
                  <a:cubicBezTo>
                    <a:pt x="191" y="75"/>
                    <a:pt x="191" y="75"/>
                    <a:pt x="190" y="75"/>
                  </a:cubicBezTo>
                  <a:close/>
                  <a:moveTo>
                    <a:pt x="221" y="117"/>
                  </a:moveTo>
                  <a:cubicBezTo>
                    <a:pt x="221" y="120"/>
                    <a:pt x="218" y="121"/>
                    <a:pt x="219" y="125"/>
                  </a:cubicBezTo>
                  <a:cubicBezTo>
                    <a:pt x="225" y="120"/>
                    <a:pt x="229" y="112"/>
                    <a:pt x="235" y="107"/>
                  </a:cubicBezTo>
                  <a:cubicBezTo>
                    <a:pt x="239" y="100"/>
                    <a:pt x="245" y="95"/>
                    <a:pt x="249" y="88"/>
                  </a:cubicBezTo>
                  <a:cubicBezTo>
                    <a:pt x="250" y="89"/>
                    <a:pt x="250" y="88"/>
                    <a:pt x="251" y="88"/>
                  </a:cubicBezTo>
                  <a:cubicBezTo>
                    <a:pt x="251" y="85"/>
                    <a:pt x="251" y="82"/>
                    <a:pt x="250" y="79"/>
                  </a:cubicBezTo>
                  <a:cubicBezTo>
                    <a:pt x="240" y="92"/>
                    <a:pt x="230" y="104"/>
                    <a:pt x="221" y="117"/>
                  </a:cubicBezTo>
                  <a:close/>
                  <a:moveTo>
                    <a:pt x="101" y="93"/>
                  </a:moveTo>
                  <a:cubicBezTo>
                    <a:pt x="100" y="96"/>
                    <a:pt x="101" y="98"/>
                    <a:pt x="101" y="101"/>
                  </a:cubicBezTo>
                  <a:cubicBezTo>
                    <a:pt x="107" y="94"/>
                    <a:pt x="112" y="88"/>
                    <a:pt x="117" y="81"/>
                  </a:cubicBezTo>
                  <a:cubicBezTo>
                    <a:pt x="107" y="80"/>
                    <a:pt x="106" y="90"/>
                    <a:pt x="101" y="93"/>
                  </a:cubicBezTo>
                  <a:close/>
                  <a:moveTo>
                    <a:pt x="118" y="83"/>
                  </a:moveTo>
                  <a:cubicBezTo>
                    <a:pt x="115" y="87"/>
                    <a:pt x="112" y="92"/>
                    <a:pt x="109" y="95"/>
                  </a:cubicBezTo>
                  <a:cubicBezTo>
                    <a:pt x="108" y="96"/>
                    <a:pt x="106" y="97"/>
                    <a:pt x="106" y="98"/>
                  </a:cubicBezTo>
                  <a:cubicBezTo>
                    <a:pt x="106" y="98"/>
                    <a:pt x="106" y="99"/>
                    <a:pt x="106" y="99"/>
                  </a:cubicBezTo>
                  <a:cubicBezTo>
                    <a:pt x="103" y="103"/>
                    <a:pt x="100" y="106"/>
                    <a:pt x="101" y="111"/>
                  </a:cubicBezTo>
                  <a:cubicBezTo>
                    <a:pt x="105" y="109"/>
                    <a:pt x="107" y="104"/>
                    <a:pt x="110" y="100"/>
                  </a:cubicBezTo>
                  <a:cubicBezTo>
                    <a:pt x="116" y="94"/>
                    <a:pt x="122" y="87"/>
                    <a:pt x="126" y="81"/>
                  </a:cubicBezTo>
                  <a:cubicBezTo>
                    <a:pt x="122" y="80"/>
                    <a:pt x="120" y="82"/>
                    <a:pt x="118" y="83"/>
                  </a:cubicBezTo>
                  <a:close/>
                  <a:moveTo>
                    <a:pt x="101" y="82"/>
                  </a:moveTo>
                  <a:cubicBezTo>
                    <a:pt x="101" y="85"/>
                    <a:pt x="100" y="88"/>
                    <a:pt x="101" y="90"/>
                  </a:cubicBezTo>
                  <a:cubicBezTo>
                    <a:pt x="103" y="87"/>
                    <a:pt x="105" y="85"/>
                    <a:pt x="107" y="82"/>
                  </a:cubicBezTo>
                  <a:cubicBezTo>
                    <a:pt x="106" y="82"/>
                    <a:pt x="103" y="81"/>
                    <a:pt x="101" y="82"/>
                  </a:cubicBezTo>
                  <a:close/>
                  <a:moveTo>
                    <a:pt x="130" y="82"/>
                  </a:moveTo>
                  <a:cubicBezTo>
                    <a:pt x="119" y="92"/>
                    <a:pt x="110" y="105"/>
                    <a:pt x="101" y="117"/>
                  </a:cubicBezTo>
                  <a:cubicBezTo>
                    <a:pt x="102" y="119"/>
                    <a:pt x="100" y="121"/>
                    <a:pt x="101" y="123"/>
                  </a:cubicBezTo>
                  <a:cubicBezTo>
                    <a:pt x="107" y="118"/>
                    <a:pt x="110" y="110"/>
                    <a:pt x="116" y="106"/>
                  </a:cubicBezTo>
                  <a:cubicBezTo>
                    <a:pt x="117" y="104"/>
                    <a:pt x="118" y="101"/>
                    <a:pt x="120" y="101"/>
                  </a:cubicBezTo>
                  <a:cubicBezTo>
                    <a:pt x="119" y="100"/>
                    <a:pt x="120" y="101"/>
                    <a:pt x="120" y="99"/>
                  </a:cubicBezTo>
                  <a:cubicBezTo>
                    <a:pt x="124" y="94"/>
                    <a:pt x="129" y="90"/>
                    <a:pt x="132" y="82"/>
                  </a:cubicBezTo>
                  <a:cubicBezTo>
                    <a:pt x="131" y="82"/>
                    <a:pt x="130" y="82"/>
                    <a:pt x="130" y="82"/>
                  </a:cubicBezTo>
                  <a:close/>
                  <a:moveTo>
                    <a:pt x="183" y="97"/>
                  </a:moveTo>
                  <a:cubicBezTo>
                    <a:pt x="183" y="98"/>
                    <a:pt x="183" y="98"/>
                    <a:pt x="183" y="99"/>
                  </a:cubicBezTo>
                  <a:cubicBezTo>
                    <a:pt x="182" y="99"/>
                    <a:pt x="181" y="99"/>
                    <a:pt x="181" y="100"/>
                  </a:cubicBezTo>
                  <a:cubicBezTo>
                    <a:pt x="180" y="101"/>
                    <a:pt x="181" y="102"/>
                    <a:pt x="180" y="102"/>
                  </a:cubicBezTo>
                  <a:cubicBezTo>
                    <a:pt x="180" y="103"/>
                    <a:pt x="179" y="103"/>
                    <a:pt x="179" y="103"/>
                  </a:cubicBezTo>
                  <a:cubicBezTo>
                    <a:pt x="177" y="104"/>
                    <a:pt x="177" y="107"/>
                    <a:pt x="176" y="108"/>
                  </a:cubicBezTo>
                  <a:cubicBezTo>
                    <a:pt x="175" y="109"/>
                    <a:pt x="174" y="109"/>
                    <a:pt x="174" y="109"/>
                  </a:cubicBezTo>
                  <a:cubicBezTo>
                    <a:pt x="173" y="110"/>
                    <a:pt x="173" y="111"/>
                    <a:pt x="173" y="112"/>
                  </a:cubicBezTo>
                  <a:cubicBezTo>
                    <a:pt x="172" y="113"/>
                    <a:pt x="171" y="113"/>
                    <a:pt x="170" y="114"/>
                  </a:cubicBezTo>
                  <a:cubicBezTo>
                    <a:pt x="170" y="115"/>
                    <a:pt x="170" y="116"/>
                    <a:pt x="170" y="116"/>
                  </a:cubicBezTo>
                  <a:cubicBezTo>
                    <a:pt x="170" y="116"/>
                    <a:pt x="169" y="116"/>
                    <a:pt x="169" y="116"/>
                  </a:cubicBezTo>
                  <a:cubicBezTo>
                    <a:pt x="169" y="117"/>
                    <a:pt x="169" y="118"/>
                    <a:pt x="168" y="119"/>
                  </a:cubicBezTo>
                  <a:cubicBezTo>
                    <a:pt x="168" y="119"/>
                    <a:pt x="167" y="118"/>
                    <a:pt x="167" y="119"/>
                  </a:cubicBezTo>
                  <a:cubicBezTo>
                    <a:pt x="167" y="124"/>
                    <a:pt x="161" y="127"/>
                    <a:pt x="162" y="133"/>
                  </a:cubicBezTo>
                  <a:cubicBezTo>
                    <a:pt x="164" y="132"/>
                    <a:pt x="165" y="130"/>
                    <a:pt x="166" y="129"/>
                  </a:cubicBezTo>
                  <a:cubicBezTo>
                    <a:pt x="168" y="125"/>
                    <a:pt x="170" y="123"/>
                    <a:pt x="172" y="120"/>
                  </a:cubicBezTo>
                  <a:cubicBezTo>
                    <a:pt x="177" y="114"/>
                    <a:pt x="181" y="108"/>
                    <a:pt x="185" y="102"/>
                  </a:cubicBezTo>
                  <a:cubicBezTo>
                    <a:pt x="189" y="98"/>
                    <a:pt x="193" y="93"/>
                    <a:pt x="191" y="87"/>
                  </a:cubicBezTo>
                  <a:cubicBezTo>
                    <a:pt x="191" y="87"/>
                    <a:pt x="191" y="87"/>
                    <a:pt x="190" y="87"/>
                  </a:cubicBezTo>
                  <a:cubicBezTo>
                    <a:pt x="189" y="91"/>
                    <a:pt x="185" y="94"/>
                    <a:pt x="183" y="97"/>
                  </a:cubicBezTo>
                  <a:close/>
                  <a:moveTo>
                    <a:pt x="104" y="127"/>
                  </a:moveTo>
                  <a:cubicBezTo>
                    <a:pt x="103" y="127"/>
                    <a:pt x="102" y="127"/>
                    <a:pt x="101" y="128"/>
                  </a:cubicBezTo>
                  <a:cubicBezTo>
                    <a:pt x="101" y="130"/>
                    <a:pt x="101" y="131"/>
                    <a:pt x="102" y="133"/>
                  </a:cubicBezTo>
                  <a:cubicBezTo>
                    <a:pt x="104" y="131"/>
                    <a:pt x="106" y="129"/>
                    <a:pt x="108" y="127"/>
                  </a:cubicBezTo>
                  <a:cubicBezTo>
                    <a:pt x="116" y="117"/>
                    <a:pt x="124" y="107"/>
                    <a:pt x="132" y="96"/>
                  </a:cubicBezTo>
                  <a:cubicBezTo>
                    <a:pt x="131" y="93"/>
                    <a:pt x="133" y="91"/>
                    <a:pt x="131" y="89"/>
                  </a:cubicBezTo>
                  <a:cubicBezTo>
                    <a:pt x="122" y="102"/>
                    <a:pt x="111" y="112"/>
                    <a:pt x="104" y="127"/>
                  </a:cubicBezTo>
                  <a:close/>
                  <a:moveTo>
                    <a:pt x="250" y="92"/>
                  </a:moveTo>
                  <a:cubicBezTo>
                    <a:pt x="245" y="96"/>
                    <a:pt x="242" y="102"/>
                    <a:pt x="237" y="107"/>
                  </a:cubicBezTo>
                  <a:cubicBezTo>
                    <a:pt x="237" y="107"/>
                    <a:pt x="237" y="108"/>
                    <a:pt x="237" y="108"/>
                  </a:cubicBezTo>
                  <a:cubicBezTo>
                    <a:pt x="236" y="108"/>
                    <a:pt x="236" y="109"/>
                    <a:pt x="235" y="109"/>
                  </a:cubicBezTo>
                  <a:cubicBezTo>
                    <a:pt x="233" y="113"/>
                    <a:pt x="230" y="116"/>
                    <a:pt x="227" y="119"/>
                  </a:cubicBezTo>
                  <a:cubicBezTo>
                    <a:pt x="225" y="122"/>
                    <a:pt x="220" y="127"/>
                    <a:pt x="219" y="130"/>
                  </a:cubicBezTo>
                  <a:cubicBezTo>
                    <a:pt x="218" y="135"/>
                    <a:pt x="221" y="141"/>
                    <a:pt x="220" y="146"/>
                  </a:cubicBezTo>
                  <a:cubicBezTo>
                    <a:pt x="230" y="137"/>
                    <a:pt x="237" y="125"/>
                    <a:pt x="247" y="116"/>
                  </a:cubicBezTo>
                  <a:cubicBezTo>
                    <a:pt x="248" y="112"/>
                    <a:pt x="253" y="110"/>
                    <a:pt x="251" y="104"/>
                  </a:cubicBezTo>
                  <a:cubicBezTo>
                    <a:pt x="246" y="108"/>
                    <a:pt x="243" y="115"/>
                    <a:pt x="239" y="118"/>
                  </a:cubicBezTo>
                  <a:cubicBezTo>
                    <a:pt x="239" y="120"/>
                    <a:pt x="237" y="121"/>
                    <a:pt x="236" y="123"/>
                  </a:cubicBezTo>
                  <a:cubicBezTo>
                    <a:pt x="234" y="125"/>
                    <a:pt x="233" y="128"/>
                    <a:pt x="231" y="130"/>
                  </a:cubicBezTo>
                  <a:cubicBezTo>
                    <a:pt x="230" y="132"/>
                    <a:pt x="228" y="134"/>
                    <a:pt x="226" y="136"/>
                  </a:cubicBezTo>
                  <a:cubicBezTo>
                    <a:pt x="225" y="138"/>
                    <a:pt x="225" y="141"/>
                    <a:pt x="222" y="141"/>
                  </a:cubicBezTo>
                  <a:cubicBezTo>
                    <a:pt x="221" y="139"/>
                    <a:pt x="224" y="136"/>
                    <a:pt x="226" y="133"/>
                  </a:cubicBezTo>
                  <a:cubicBezTo>
                    <a:pt x="234" y="122"/>
                    <a:pt x="244" y="110"/>
                    <a:pt x="251" y="99"/>
                  </a:cubicBezTo>
                  <a:cubicBezTo>
                    <a:pt x="251" y="96"/>
                    <a:pt x="251" y="94"/>
                    <a:pt x="251" y="92"/>
                  </a:cubicBezTo>
                  <a:cubicBezTo>
                    <a:pt x="251" y="92"/>
                    <a:pt x="251" y="92"/>
                    <a:pt x="250" y="92"/>
                  </a:cubicBezTo>
                  <a:close/>
                  <a:moveTo>
                    <a:pt x="191" y="97"/>
                  </a:moveTo>
                  <a:cubicBezTo>
                    <a:pt x="190" y="98"/>
                    <a:pt x="189" y="99"/>
                    <a:pt x="189" y="100"/>
                  </a:cubicBezTo>
                  <a:cubicBezTo>
                    <a:pt x="184" y="104"/>
                    <a:pt x="182" y="111"/>
                    <a:pt x="177" y="115"/>
                  </a:cubicBezTo>
                  <a:cubicBezTo>
                    <a:pt x="177" y="117"/>
                    <a:pt x="176" y="116"/>
                    <a:pt x="176" y="118"/>
                  </a:cubicBezTo>
                  <a:cubicBezTo>
                    <a:pt x="172" y="122"/>
                    <a:pt x="169" y="126"/>
                    <a:pt x="167" y="132"/>
                  </a:cubicBezTo>
                  <a:cubicBezTo>
                    <a:pt x="164" y="134"/>
                    <a:pt x="161" y="140"/>
                    <a:pt x="164" y="144"/>
                  </a:cubicBezTo>
                  <a:cubicBezTo>
                    <a:pt x="171" y="133"/>
                    <a:pt x="179" y="123"/>
                    <a:pt x="186" y="112"/>
                  </a:cubicBezTo>
                  <a:cubicBezTo>
                    <a:pt x="190" y="107"/>
                    <a:pt x="194" y="103"/>
                    <a:pt x="192" y="97"/>
                  </a:cubicBezTo>
                  <a:cubicBezTo>
                    <a:pt x="192" y="98"/>
                    <a:pt x="191" y="97"/>
                    <a:pt x="191" y="97"/>
                  </a:cubicBezTo>
                  <a:close/>
                  <a:moveTo>
                    <a:pt x="116" y="120"/>
                  </a:moveTo>
                  <a:cubicBezTo>
                    <a:pt x="114" y="123"/>
                    <a:pt x="112" y="125"/>
                    <a:pt x="110" y="127"/>
                  </a:cubicBezTo>
                  <a:cubicBezTo>
                    <a:pt x="108" y="129"/>
                    <a:pt x="107" y="131"/>
                    <a:pt x="105" y="133"/>
                  </a:cubicBezTo>
                  <a:cubicBezTo>
                    <a:pt x="104" y="135"/>
                    <a:pt x="101" y="137"/>
                    <a:pt x="103" y="139"/>
                  </a:cubicBezTo>
                  <a:cubicBezTo>
                    <a:pt x="100" y="142"/>
                    <a:pt x="101" y="149"/>
                    <a:pt x="102" y="152"/>
                  </a:cubicBezTo>
                  <a:cubicBezTo>
                    <a:pt x="104" y="149"/>
                    <a:pt x="107" y="148"/>
                    <a:pt x="108" y="146"/>
                  </a:cubicBezTo>
                  <a:cubicBezTo>
                    <a:pt x="112" y="142"/>
                    <a:pt x="116" y="136"/>
                    <a:pt x="119" y="132"/>
                  </a:cubicBezTo>
                  <a:cubicBezTo>
                    <a:pt x="121" y="130"/>
                    <a:pt x="122" y="128"/>
                    <a:pt x="123" y="127"/>
                  </a:cubicBezTo>
                  <a:cubicBezTo>
                    <a:pt x="123" y="126"/>
                    <a:pt x="124" y="126"/>
                    <a:pt x="125" y="126"/>
                  </a:cubicBezTo>
                  <a:cubicBezTo>
                    <a:pt x="125" y="126"/>
                    <a:pt x="125" y="125"/>
                    <a:pt x="125" y="124"/>
                  </a:cubicBezTo>
                  <a:cubicBezTo>
                    <a:pt x="127" y="121"/>
                    <a:pt x="134" y="116"/>
                    <a:pt x="132" y="112"/>
                  </a:cubicBezTo>
                  <a:cubicBezTo>
                    <a:pt x="123" y="123"/>
                    <a:pt x="115" y="134"/>
                    <a:pt x="106" y="144"/>
                  </a:cubicBezTo>
                  <a:cubicBezTo>
                    <a:pt x="106" y="146"/>
                    <a:pt x="106" y="146"/>
                    <a:pt x="106" y="147"/>
                  </a:cubicBezTo>
                  <a:cubicBezTo>
                    <a:pt x="104" y="147"/>
                    <a:pt x="104" y="148"/>
                    <a:pt x="103" y="148"/>
                  </a:cubicBezTo>
                  <a:cubicBezTo>
                    <a:pt x="101" y="146"/>
                    <a:pt x="104" y="142"/>
                    <a:pt x="106" y="140"/>
                  </a:cubicBezTo>
                  <a:cubicBezTo>
                    <a:pt x="109" y="137"/>
                    <a:pt x="113" y="133"/>
                    <a:pt x="115" y="131"/>
                  </a:cubicBezTo>
                  <a:cubicBezTo>
                    <a:pt x="117" y="127"/>
                    <a:pt x="121" y="124"/>
                    <a:pt x="124" y="119"/>
                  </a:cubicBezTo>
                  <a:cubicBezTo>
                    <a:pt x="125" y="118"/>
                    <a:pt x="127" y="115"/>
                    <a:pt x="128" y="113"/>
                  </a:cubicBezTo>
                  <a:cubicBezTo>
                    <a:pt x="131" y="109"/>
                    <a:pt x="133" y="107"/>
                    <a:pt x="131" y="102"/>
                  </a:cubicBezTo>
                  <a:cubicBezTo>
                    <a:pt x="126" y="107"/>
                    <a:pt x="121" y="114"/>
                    <a:pt x="116" y="120"/>
                  </a:cubicBezTo>
                  <a:close/>
                  <a:moveTo>
                    <a:pt x="163" y="150"/>
                  </a:moveTo>
                  <a:cubicBezTo>
                    <a:pt x="163" y="152"/>
                    <a:pt x="163" y="153"/>
                    <a:pt x="163" y="155"/>
                  </a:cubicBezTo>
                  <a:cubicBezTo>
                    <a:pt x="166" y="154"/>
                    <a:pt x="167" y="150"/>
                    <a:pt x="170" y="148"/>
                  </a:cubicBezTo>
                  <a:cubicBezTo>
                    <a:pt x="174" y="138"/>
                    <a:pt x="182" y="132"/>
                    <a:pt x="186" y="122"/>
                  </a:cubicBezTo>
                  <a:cubicBezTo>
                    <a:pt x="188" y="121"/>
                    <a:pt x="190" y="118"/>
                    <a:pt x="190" y="116"/>
                  </a:cubicBezTo>
                  <a:cubicBezTo>
                    <a:pt x="191" y="115"/>
                    <a:pt x="193" y="115"/>
                    <a:pt x="193" y="114"/>
                  </a:cubicBezTo>
                  <a:cubicBezTo>
                    <a:pt x="192" y="112"/>
                    <a:pt x="193" y="109"/>
                    <a:pt x="192" y="108"/>
                  </a:cubicBezTo>
                  <a:cubicBezTo>
                    <a:pt x="181" y="121"/>
                    <a:pt x="170" y="136"/>
                    <a:pt x="163" y="150"/>
                  </a:cubicBezTo>
                  <a:close/>
                  <a:moveTo>
                    <a:pt x="225" y="149"/>
                  </a:moveTo>
                  <a:cubicBezTo>
                    <a:pt x="230" y="143"/>
                    <a:pt x="237" y="137"/>
                    <a:pt x="242" y="131"/>
                  </a:cubicBezTo>
                  <a:cubicBezTo>
                    <a:pt x="247" y="126"/>
                    <a:pt x="252" y="120"/>
                    <a:pt x="252" y="114"/>
                  </a:cubicBezTo>
                  <a:cubicBezTo>
                    <a:pt x="252" y="114"/>
                    <a:pt x="252" y="114"/>
                    <a:pt x="251" y="114"/>
                  </a:cubicBezTo>
                  <a:cubicBezTo>
                    <a:pt x="247" y="117"/>
                    <a:pt x="246" y="122"/>
                    <a:pt x="241" y="124"/>
                  </a:cubicBezTo>
                  <a:cubicBezTo>
                    <a:pt x="242" y="125"/>
                    <a:pt x="241" y="125"/>
                    <a:pt x="241" y="126"/>
                  </a:cubicBezTo>
                  <a:cubicBezTo>
                    <a:pt x="237" y="128"/>
                    <a:pt x="236" y="133"/>
                    <a:pt x="233" y="134"/>
                  </a:cubicBezTo>
                  <a:cubicBezTo>
                    <a:pt x="232" y="137"/>
                    <a:pt x="231" y="138"/>
                    <a:pt x="229" y="139"/>
                  </a:cubicBezTo>
                  <a:cubicBezTo>
                    <a:pt x="226" y="145"/>
                    <a:pt x="219" y="147"/>
                    <a:pt x="221" y="155"/>
                  </a:cubicBezTo>
                  <a:cubicBezTo>
                    <a:pt x="223" y="154"/>
                    <a:pt x="223" y="151"/>
                    <a:pt x="225" y="149"/>
                  </a:cubicBezTo>
                  <a:close/>
                  <a:moveTo>
                    <a:pt x="189" y="122"/>
                  </a:moveTo>
                  <a:cubicBezTo>
                    <a:pt x="189" y="123"/>
                    <a:pt x="188" y="123"/>
                    <a:pt x="188" y="124"/>
                  </a:cubicBezTo>
                  <a:cubicBezTo>
                    <a:pt x="181" y="132"/>
                    <a:pt x="176" y="141"/>
                    <a:pt x="169" y="150"/>
                  </a:cubicBezTo>
                  <a:cubicBezTo>
                    <a:pt x="169" y="152"/>
                    <a:pt x="168" y="153"/>
                    <a:pt x="166" y="154"/>
                  </a:cubicBezTo>
                  <a:cubicBezTo>
                    <a:pt x="166" y="157"/>
                    <a:pt x="163" y="160"/>
                    <a:pt x="163" y="165"/>
                  </a:cubicBezTo>
                  <a:cubicBezTo>
                    <a:pt x="174" y="153"/>
                    <a:pt x="183" y="140"/>
                    <a:pt x="193" y="127"/>
                  </a:cubicBezTo>
                  <a:cubicBezTo>
                    <a:pt x="192" y="124"/>
                    <a:pt x="194" y="120"/>
                    <a:pt x="192" y="119"/>
                  </a:cubicBezTo>
                  <a:cubicBezTo>
                    <a:pt x="191" y="119"/>
                    <a:pt x="191" y="121"/>
                    <a:pt x="189" y="122"/>
                  </a:cubicBezTo>
                  <a:close/>
                  <a:moveTo>
                    <a:pt x="132" y="120"/>
                  </a:moveTo>
                  <a:cubicBezTo>
                    <a:pt x="124" y="127"/>
                    <a:pt x="120" y="137"/>
                    <a:pt x="112" y="143"/>
                  </a:cubicBezTo>
                  <a:cubicBezTo>
                    <a:pt x="110" y="148"/>
                    <a:pt x="105" y="150"/>
                    <a:pt x="104" y="155"/>
                  </a:cubicBezTo>
                  <a:cubicBezTo>
                    <a:pt x="104" y="156"/>
                    <a:pt x="102" y="156"/>
                    <a:pt x="102" y="157"/>
                  </a:cubicBezTo>
                  <a:cubicBezTo>
                    <a:pt x="101" y="158"/>
                    <a:pt x="102" y="160"/>
                    <a:pt x="102" y="162"/>
                  </a:cubicBezTo>
                  <a:cubicBezTo>
                    <a:pt x="105" y="159"/>
                    <a:pt x="107" y="154"/>
                    <a:pt x="111" y="152"/>
                  </a:cubicBezTo>
                  <a:cubicBezTo>
                    <a:pt x="116" y="145"/>
                    <a:pt x="121" y="140"/>
                    <a:pt x="126" y="133"/>
                  </a:cubicBezTo>
                  <a:cubicBezTo>
                    <a:pt x="129" y="129"/>
                    <a:pt x="132" y="125"/>
                    <a:pt x="133" y="120"/>
                  </a:cubicBezTo>
                  <a:cubicBezTo>
                    <a:pt x="133" y="120"/>
                    <a:pt x="133" y="120"/>
                    <a:pt x="132" y="120"/>
                  </a:cubicBezTo>
                  <a:close/>
                  <a:moveTo>
                    <a:pt x="252" y="124"/>
                  </a:moveTo>
                  <a:cubicBezTo>
                    <a:pt x="247" y="126"/>
                    <a:pt x="245" y="132"/>
                    <a:pt x="240" y="135"/>
                  </a:cubicBezTo>
                  <a:cubicBezTo>
                    <a:pt x="240" y="137"/>
                    <a:pt x="237" y="138"/>
                    <a:pt x="236" y="141"/>
                  </a:cubicBezTo>
                  <a:cubicBezTo>
                    <a:pt x="235" y="141"/>
                    <a:pt x="234" y="142"/>
                    <a:pt x="233" y="142"/>
                  </a:cubicBezTo>
                  <a:cubicBezTo>
                    <a:pt x="233" y="143"/>
                    <a:pt x="233" y="143"/>
                    <a:pt x="233" y="144"/>
                  </a:cubicBezTo>
                  <a:cubicBezTo>
                    <a:pt x="228" y="148"/>
                    <a:pt x="225" y="154"/>
                    <a:pt x="221" y="158"/>
                  </a:cubicBezTo>
                  <a:cubicBezTo>
                    <a:pt x="221" y="161"/>
                    <a:pt x="220" y="162"/>
                    <a:pt x="221" y="163"/>
                  </a:cubicBezTo>
                  <a:cubicBezTo>
                    <a:pt x="232" y="152"/>
                    <a:pt x="242" y="140"/>
                    <a:pt x="252" y="128"/>
                  </a:cubicBezTo>
                  <a:cubicBezTo>
                    <a:pt x="253" y="126"/>
                    <a:pt x="253" y="125"/>
                    <a:pt x="253" y="123"/>
                  </a:cubicBezTo>
                  <a:cubicBezTo>
                    <a:pt x="252" y="123"/>
                    <a:pt x="252" y="123"/>
                    <a:pt x="252" y="123"/>
                  </a:cubicBezTo>
                  <a:cubicBezTo>
                    <a:pt x="252" y="123"/>
                    <a:pt x="252" y="123"/>
                    <a:pt x="252" y="124"/>
                  </a:cubicBezTo>
                  <a:close/>
                  <a:moveTo>
                    <a:pt x="132" y="128"/>
                  </a:moveTo>
                  <a:cubicBezTo>
                    <a:pt x="124" y="139"/>
                    <a:pt x="116" y="149"/>
                    <a:pt x="107" y="159"/>
                  </a:cubicBezTo>
                  <a:cubicBezTo>
                    <a:pt x="107" y="161"/>
                    <a:pt x="104" y="162"/>
                    <a:pt x="105" y="165"/>
                  </a:cubicBezTo>
                  <a:cubicBezTo>
                    <a:pt x="104" y="165"/>
                    <a:pt x="102" y="166"/>
                    <a:pt x="102" y="167"/>
                  </a:cubicBezTo>
                  <a:cubicBezTo>
                    <a:pt x="102" y="168"/>
                    <a:pt x="102" y="170"/>
                    <a:pt x="103" y="171"/>
                  </a:cubicBezTo>
                  <a:cubicBezTo>
                    <a:pt x="105" y="171"/>
                    <a:pt x="106" y="170"/>
                    <a:pt x="106" y="168"/>
                  </a:cubicBezTo>
                  <a:cubicBezTo>
                    <a:pt x="110" y="167"/>
                    <a:pt x="110" y="164"/>
                    <a:pt x="112" y="161"/>
                  </a:cubicBezTo>
                  <a:cubicBezTo>
                    <a:pt x="114" y="159"/>
                    <a:pt x="116" y="156"/>
                    <a:pt x="118" y="154"/>
                  </a:cubicBezTo>
                  <a:cubicBezTo>
                    <a:pt x="124" y="147"/>
                    <a:pt x="129" y="140"/>
                    <a:pt x="134" y="133"/>
                  </a:cubicBezTo>
                  <a:cubicBezTo>
                    <a:pt x="134" y="132"/>
                    <a:pt x="134" y="130"/>
                    <a:pt x="134" y="128"/>
                  </a:cubicBezTo>
                  <a:cubicBezTo>
                    <a:pt x="133" y="128"/>
                    <a:pt x="133" y="128"/>
                    <a:pt x="132" y="128"/>
                  </a:cubicBezTo>
                  <a:close/>
                  <a:moveTo>
                    <a:pt x="232" y="152"/>
                  </a:moveTo>
                  <a:cubicBezTo>
                    <a:pt x="232" y="153"/>
                    <a:pt x="232" y="153"/>
                    <a:pt x="232" y="154"/>
                  </a:cubicBezTo>
                  <a:cubicBezTo>
                    <a:pt x="231" y="154"/>
                    <a:pt x="231" y="156"/>
                    <a:pt x="230" y="156"/>
                  </a:cubicBezTo>
                  <a:cubicBezTo>
                    <a:pt x="227" y="161"/>
                    <a:pt x="222" y="163"/>
                    <a:pt x="221" y="169"/>
                  </a:cubicBezTo>
                  <a:cubicBezTo>
                    <a:pt x="222" y="169"/>
                    <a:pt x="220" y="173"/>
                    <a:pt x="222" y="173"/>
                  </a:cubicBezTo>
                  <a:cubicBezTo>
                    <a:pt x="232" y="160"/>
                    <a:pt x="244" y="149"/>
                    <a:pt x="253" y="136"/>
                  </a:cubicBezTo>
                  <a:cubicBezTo>
                    <a:pt x="253" y="134"/>
                    <a:pt x="253" y="132"/>
                    <a:pt x="252" y="131"/>
                  </a:cubicBezTo>
                  <a:cubicBezTo>
                    <a:pt x="245" y="138"/>
                    <a:pt x="240" y="146"/>
                    <a:pt x="232" y="152"/>
                  </a:cubicBezTo>
                  <a:close/>
                  <a:moveTo>
                    <a:pt x="179" y="150"/>
                  </a:moveTo>
                  <a:cubicBezTo>
                    <a:pt x="176" y="151"/>
                    <a:pt x="177" y="154"/>
                    <a:pt x="173" y="155"/>
                  </a:cubicBezTo>
                  <a:cubicBezTo>
                    <a:pt x="171" y="160"/>
                    <a:pt x="168" y="162"/>
                    <a:pt x="165" y="166"/>
                  </a:cubicBezTo>
                  <a:cubicBezTo>
                    <a:pt x="166" y="169"/>
                    <a:pt x="163" y="171"/>
                    <a:pt x="163" y="174"/>
                  </a:cubicBezTo>
                  <a:cubicBezTo>
                    <a:pt x="167" y="170"/>
                    <a:pt x="171" y="166"/>
                    <a:pt x="174" y="162"/>
                  </a:cubicBezTo>
                  <a:cubicBezTo>
                    <a:pt x="178" y="157"/>
                    <a:pt x="183" y="150"/>
                    <a:pt x="188" y="144"/>
                  </a:cubicBezTo>
                  <a:cubicBezTo>
                    <a:pt x="191" y="140"/>
                    <a:pt x="195" y="137"/>
                    <a:pt x="192" y="132"/>
                  </a:cubicBezTo>
                  <a:cubicBezTo>
                    <a:pt x="187" y="137"/>
                    <a:pt x="182" y="143"/>
                    <a:pt x="179" y="150"/>
                  </a:cubicBezTo>
                  <a:close/>
                  <a:moveTo>
                    <a:pt x="57" y="133"/>
                  </a:moveTo>
                  <a:cubicBezTo>
                    <a:pt x="50" y="138"/>
                    <a:pt x="46" y="145"/>
                    <a:pt x="40" y="152"/>
                  </a:cubicBezTo>
                  <a:cubicBezTo>
                    <a:pt x="41" y="154"/>
                    <a:pt x="39" y="157"/>
                    <a:pt x="40" y="159"/>
                  </a:cubicBezTo>
                  <a:cubicBezTo>
                    <a:pt x="47" y="150"/>
                    <a:pt x="54" y="141"/>
                    <a:pt x="62" y="133"/>
                  </a:cubicBezTo>
                  <a:cubicBezTo>
                    <a:pt x="61" y="132"/>
                    <a:pt x="59" y="133"/>
                    <a:pt x="57" y="133"/>
                  </a:cubicBezTo>
                  <a:close/>
                  <a:moveTo>
                    <a:pt x="40" y="144"/>
                  </a:moveTo>
                  <a:cubicBezTo>
                    <a:pt x="40" y="145"/>
                    <a:pt x="40" y="147"/>
                    <a:pt x="40" y="148"/>
                  </a:cubicBezTo>
                  <a:cubicBezTo>
                    <a:pt x="45" y="143"/>
                    <a:pt x="49" y="138"/>
                    <a:pt x="53" y="133"/>
                  </a:cubicBezTo>
                  <a:cubicBezTo>
                    <a:pt x="51" y="133"/>
                    <a:pt x="50" y="132"/>
                    <a:pt x="49" y="133"/>
                  </a:cubicBezTo>
                  <a:cubicBezTo>
                    <a:pt x="46" y="136"/>
                    <a:pt x="43" y="140"/>
                    <a:pt x="40" y="144"/>
                  </a:cubicBezTo>
                  <a:close/>
                  <a:moveTo>
                    <a:pt x="65" y="133"/>
                  </a:moveTo>
                  <a:cubicBezTo>
                    <a:pt x="61" y="136"/>
                    <a:pt x="59" y="140"/>
                    <a:pt x="55" y="144"/>
                  </a:cubicBezTo>
                  <a:cubicBezTo>
                    <a:pt x="53" y="147"/>
                    <a:pt x="50" y="149"/>
                    <a:pt x="49" y="151"/>
                  </a:cubicBezTo>
                  <a:cubicBezTo>
                    <a:pt x="47" y="152"/>
                    <a:pt x="46" y="155"/>
                    <a:pt x="45" y="157"/>
                  </a:cubicBezTo>
                  <a:cubicBezTo>
                    <a:pt x="42" y="161"/>
                    <a:pt x="39" y="163"/>
                    <a:pt x="41" y="167"/>
                  </a:cubicBezTo>
                  <a:cubicBezTo>
                    <a:pt x="47" y="162"/>
                    <a:pt x="51" y="155"/>
                    <a:pt x="57" y="149"/>
                  </a:cubicBezTo>
                  <a:cubicBezTo>
                    <a:pt x="59" y="145"/>
                    <a:pt x="63" y="142"/>
                    <a:pt x="66" y="138"/>
                  </a:cubicBezTo>
                  <a:cubicBezTo>
                    <a:pt x="66" y="136"/>
                    <a:pt x="69" y="135"/>
                    <a:pt x="69" y="133"/>
                  </a:cubicBezTo>
                  <a:cubicBezTo>
                    <a:pt x="67" y="132"/>
                    <a:pt x="66" y="133"/>
                    <a:pt x="65" y="133"/>
                  </a:cubicBezTo>
                  <a:close/>
                  <a:moveTo>
                    <a:pt x="38" y="133"/>
                  </a:moveTo>
                  <a:cubicBezTo>
                    <a:pt x="38" y="135"/>
                    <a:pt x="39" y="139"/>
                    <a:pt x="40" y="140"/>
                  </a:cubicBezTo>
                  <a:cubicBezTo>
                    <a:pt x="41" y="138"/>
                    <a:pt x="44" y="136"/>
                    <a:pt x="45" y="134"/>
                  </a:cubicBezTo>
                  <a:cubicBezTo>
                    <a:pt x="43" y="133"/>
                    <a:pt x="40" y="133"/>
                    <a:pt x="38" y="133"/>
                  </a:cubicBezTo>
                  <a:close/>
                  <a:moveTo>
                    <a:pt x="69" y="137"/>
                  </a:moveTo>
                  <a:cubicBezTo>
                    <a:pt x="66" y="141"/>
                    <a:pt x="62" y="146"/>
                    <a:pt x="58" y="149"/>
                  </a:cubicBezTo>
                  <a:cubicBezTo>
                    <a:pt x="54" y="157"/>
                    <a:pt x="46" y="162"/>
                    <a:pt x="43" y="170"/>
                  </a:cubicBezTo>
                  <a:cubicBezTo>
                    <a:pt x="42" y="171"/>
                    <a:pt x="41" y="171"/>
                    <a:pt x="41" y="172"/>
                  </a:cubicBezTo>
                  <a:cubicBezTo>
                    <a:pt x="41" y="174"/>
                    <a:pt x="40" y="175"/>
                    <a:pt x="41" y="177"/>
                  </a:cubicBezTo>
                  <a:cubicBezTo>
                    <a:pt x="43" y="175"/>
                    <a:pt x="46" y="173"/>
                    <a:pt x="47" y="170"/>
                  </a:cubicBezTo>
                  <a:cubicBezTo>
                    <a:pt x="52" y="166"/>
                    <a:pt x="55" y="160"/>
                    <a:pt x="60" y="156"/>
                  </a:cubicBezTo>
                  <a:cubicBezTo>
                    <a:pt x="62" y="152"/>
                    <a:pt x="66" y="150"/>
                    <a:pt x="68" y="145"/>
                  </a:cubicBezTo>
                  <a:cubicBezTo>
                    <a:pt x="69" y="145"/>
                    <a:pt x="69" y="144"/>
                    <a:pt x="70" y="144"/>
                  </a:cubicBezTo>
                  <a:cubicBezTo>
                    <a:pt x="71" y="142"/>
                    <a:pt x="71" y="139"/>
                    <a:pt x="70" y="137"/>
                  </a:cubicBezTo>
                  <a:cubicBezTo>
                    <a:pt x="70" y="137"/>
                    <a:pt x="69" y="137"/>
                    <a:pt x="69" y="137"/>
                  </a:cubicBezTo>
                  <a:close/>
                  <a:moveTo>
                    <a:pt x="107" y="178"/>
                  </a:moveTo>
                  <a:cubicBezTo>
                    <a:pt x="109" y="174"/>
                    <a:pt x="113" y="171"/>
                    <a:pt x="115" y="168"/>
                  </a:cubicBezTo>
                  <a:cubicBezTo>
                    <a:pt x="119" y="162"/>
                    <a:pt x="124" y="157"/>
                    <a:pt x="128" y="151"/>
                  </a:cubicBezTo>
                  <a:cubicBezTo>
                    <a:pt x="129" y="150"/>
                    <a:pt x="129" y="148"/>
                    <a:pt x="131" y="147"/>
                  </a:cubicBezTo>
                  <a:cubicBezTo>
                    <a:pt x="132" y="144"/>
                    <a:pt x="136" y="141"/>
                    <a:pt x="133" y="139"/>
                  </a:cubicBezTo>
                  <a:cubicBezTo>
                    <a:pt x="132" y="140"/>
                    <a:pt x="130" y="140"/>
                    <a:pt x="130" y="141"/>
                  </a:cubicBezTo>
                  <a:cubicBezTo>
                    <a:pt x="125" y="151"/>
                    <a:pt x="116" y="157"/>
                    <a:pt x="112" y="167"/>
                  </a:cubicBezTo>
                  <a:cubicBezTo>
                    <a:pt x="108" y="169"/>
                    <a:pt x="107" y="173"/>
                    <a:pt x="103" y="175"/>
                  </a:cubicBezTo>
                  <a:cubicBezTo>
                    <a:pt x="103" y="177"/>
                    <a:pt x="103" y="181"/>
                    <a:pt x="103" y="183"/>
                  </a:cubicBezTo>
                  <a:cubicBezTo>
                    <a:pt x="104" y="181"/>
                    <a:pt x="105" y="179"/>
                    <a:pt x="107" y="178"/>
                  </a:cubicBezTo>
                  <a:close/>
                  <a:moveTo>
                    <a:pt x="184" y="152"/>
                  </a:moveTo>
                  <a:cubicBezTo>
                    <a:pt x="180" y="156"/>
                    <a:pt x="176" y="162"/>
                    <a:pt x="172" y="167"/>
                  </a:cubicBezTo>
                  <a:cubicBezTo>
                    <a:pt x="169" y="169"/>
                    <a:pt x="167" y="172"/>
                    <a:pt x="166" y="175"/>
                  </a:cubicBezTo>
                  <a:cubicBezTo>
                    <a:pt x="165" y="175"/>
                    <a:pt x="165" y="175"/>
                    <a:pt x="164" y="176"/>
                  </a:cubicBezTo>
                  <a:cubicBezTo>
                    <a:pt x="163" y="179"/>
                    <a:pt x="163" y="181"/>
                    <a:pt x="163" y="184"/>
                  </a:cubicBezTo>
                  <a:cubicBezTo>
                    <a:pt x="170" y="178"/>
                    <a:pt x="175" y="170"/>
                    <a:pt x="180" y="162"/>
                  </a:cubicBezTo>
                  <a:cubicBezTo>
                    <a:pt x="185" y="157"/>
                    <a:pt x="189" y="151"/>
                    <a:pt x="193" y="146"/>
                  </a:cubicBezTo>
                  <a:cubicBezTo>
                    <a:pt x="193" y="145"/>
                    <a:pt x="193" y="143"/>
                    <a:pt x="193" y="142"/>
                  </a:cubicBezTo>
                  <a:cubicBezTo>
                    <a:pt x="193" y="141"/>
                    <a:pt x="193" y="141"/>
                    <a:pt x="192" y="141"/>
                  </a:cubicBezTo>
                  <a:cubicBezTo>
                    <a:pt x="189" y="144"/>
                    <a:pt x="186" y="148"/>
                    <a:pt x="184" y="152"/>
                  </a:cubicBezTo>
                  <a:close/>
                  <a:moveTo>
                    <a:pt x="221" y="178"/>
                  </a:moveTo>
                  <a:cubicBezTo>
                    <a:pt x="221" y="182"/>
                    <a:pt x="221" y="183"/>
                    <a:pt x="221" y="185"/>
                  </a:cubicBezTo>
                  <a:cubicBezTo>
                    <a:pt x="222" y="186"/>
                    <a:pt x="223" y="184"/>
                    <a:pt x="224" y="182"/>
                  </a:cubicBezTo>
                  <a:cubicBezTo>
                    <a:pt x="228" y="180"/>
                    <a:pt x="230" y="174"/>
                    <a:pt x="233" y="173"/>
                  </a:cubicBezTo>
                  <a:cubicBezTo>
                    <a:pt x="233" y="171"/>
                    <a:pt x="234" y="170"/>
                    <a:pt x="235" y="170"/>
                  </a:cubicBezTo>
                  <a:cubicBezTo>
                    <a:pt x="238" y="166"/>
                    <a:pt x="242" y="161"/>
                    <a:pt x="245" y="157"/>
                  </a:cubicBezTo>
                  <a:cubicBezTo>
                    <a:pt x="248" y="154"/>
                    <a:pt x="255" y="149"/>
                    <a:pt x="253" y="142"/>
                  </a:cubicBezTo>
                  <a:cubicBezTo>
                    <a:pt x="240" y="152"/>
                    <a:pt x="231" y="166"/>
                    <a:pt x="221" y="178"/>
                  </a:cubicBezTo>
                  <a:close/>
                  <a:moveTo>
                    <a:pt x="41" y="182"/>
                  </a:moveTo>
                  <a:cubicBezTo>
                    <a:pt x="41" y="184"/>
                    <a:pt x="41" y="184"/>
                    <a:pt x="41" y="186"/>
                  </a:cubicBezTo>
                  <a:cubicBezTo>
                    <a:pt x="43" y="186"/>
                    <a:pt x="42" y="183"/>
                    <a:pt x="44" y="183"/>
                  </a:cubicBezTo>
                  <a:cubicBezTo>
                    <a:pt x="51" y="172"/>
                    <a:pt x="60" y="164"/>
                    <a:pt x="68" y="155"/>
                  </a:cubicBezTo>
                  <a:cubicBezTo>
                    <a:pt x="68" y="153"/>
                    <a:pt x="70" y="152"/>
                    <a:pt x="71" y="150"/>
                  </a:cubicBezTo>
                  <a:cubicBezTo>
                    <a:pt x="70" y="150"/>
                    <a:pt x="71" y="147"/>
                    <a:pt x="70" y="147"/>
                  </a:cubicBezTo>
                  <a:cubicBezTo>
                    <a:pt x="60" y="159"/>
                    <a:pt x="50" y="170"/>
                    <a:pt x="41" y="182"/>
                  </a:cubicBezTo>
                  <a:close/>
                  <a:moveTo>
                    <a:pt x="127" y="155"/>
                  </a:moveTo>
                  <a:cubicBezTo>
                    <a:pt x="125" y="159"/>
                    <a:pt x="121" y="161"/>
                    <a:pt x="119" y="166"/>
                  </a:cubicBezTo>
                  <a:cubicBezTo>
                    <a:pt x="114" y="170"/>
                    <a:pt x="112" y="178"/>
                    <a:pt x="107" y="181"/>
                  </a:cubicBezTo>
                  <a:cubicBezTo>
                    <a:pt x="106" y="184"/>
                    <a:pt x="105" y="186"/>
                    <a:pt x="103" y="187"/>
                  </a:cubicBezTo>
                  <a:cubicBezTo>
                    <a:pt x="104" y="188"/>
                    <a:pt x="103" y="189"/>
                    <a:pt x="104" y="191"/>
                  </a:cubicBezTo>
                  <a:cubicBezTo>
                    <a:pt x="106" y="190"/>
                    <a:pt x="107" y="188"/>
                    <a:pt x="108" y="185"/>
                  </a:cubicBezTo>
                  <a:cubicBezTo>
                    <a:pt x="112" y="182"/>
                    <a:pt x="115" y="177"/>
                    <a:pt x="119" y="173"/>
                  </a:cubicBezTo>
                  <a:cubicBezTo>
                    <a:pt x="121" y="169"/>
                    <a:pt x="124" y="166"/>
                    <a:pt x="127" y="162"/>
                  </a:cubicBezTo>
                  <a:cubicBezTo>
                    <a:pt x="131" y="158"/>
                    <a:pt x="135" y="154"/>
                    <a:pt x="134" y="149"/>
                  </a:cubicBezTo>
                  <a:cubicBezTo>
                    <a:pt x="133" y="149"/>
                    <a:pt x="133" y="148"/>
                    <a:pt x="133" y="148"/>
                  </a:cubicBezTo>
                  <a:cubicBezTo>
                    <a:pt x="131" y="151"/>
                    <a:pt x="129" y="153"/>
                    <a:pt x="127" y="155"/>
                  </a:cubicBezTo>
                  <a:close/>
                  <a:moveTo>
                    <a:pt x="183" y="163"/>
                  </a:moveTo>
                  <a:cubicBezTo>
                    <a:pt x="182" y="163"/>
                    <a:pt x="181" y="164"/>
                    <a:pt x="181" y="166"/>
                  </a:cubicBezTo>
                  <a:cubicBezTo>
                    <a:pt x="180" y="166"/>
                    <a:pt x="180" y="166"/>
                    <a:pt x="179" y="166"/>
                  </a:cubicBezTo>
                  <a:cubicBezTo>
                    <a:pt x="176" y="172"/>
                    <a:pt x="171" y="178"/>
                    <a:pt x="168" y="183"/>
                  </a:cubicBezTo>
                  <a:cubicBezTo>
                    <a:pt x="167" y="183"/>
                    <a:pt x="167" y="183"/>
                    <a:pt x="166" y="183"/>
                  </a:cubicBezTo>
                  <a:cubicBezTo>
                    <a:pt x="165" y="187"/>
                    <a:pt x="162" y="189"/>
                    <a:pt x="163" y="195"/>
                  </a:cubicBezTo>
                  <a:cubicBezTo>
                    <a:pt x="166" y="194"/>
                    <a:pt x="166" y="191"/>
                    <a:pt x="168" y="190"/>
                  </a:cubicBezTo>
                  <a:cubicBezTo>
                    <a:pt x="175" y="180"/>
                    <a:pt x="184" y="170"/>
                    <a:pt x="191" y="159"/>
                  </a:cubicBezTo>
                  <a:cubicBezTo>
                    <a:pt x="192" y="158"/>
                    <a:pt x="193" y="158"/>
                    <a:pt x="193" y="158"/>
                  </a:cubicBezTo>
                  <a:cubicBezTo>
                    <a:pt x="193" y="155"/>
                    <a:pt x="194" y="152"/>
                    <a:pt x="193" y="150"/>
                  </a:cubicBezTo>
                  <a:cubicBezTo>
                    <a:pt x="189" y="154"/>
                    <a:pt x="185" y="158"/>
                    <a:pt x="183" y="163"/>
                  </a:cubicBezTo>
                  <a:close/>
                  <a:moveTo>
                    <a:pt x="244" y="160"/>
                  </a:moveTo>
                  <a:cubicBezTo>
                    <a:pt x="243" y="163"/>
                    <a:pt x="240" y="165"/>
                    <a:pt x="239" y="166"/>
                  </a:cubicBezTo>
                  <a:cubicBezTo>
                    <a:pt x="235" y="170"/>
                    <a:pt x="233" y="174"/>
                    <a:pt x="230" y="178"/>
                  </a:cubicBezTo>
                  <a:cubicBezTo>
                    <a:pt x="228" y="181"/>
                    <a:pt x="224" y="183"/>
                    <a:pt x="224" y="188"/>
                  </a:cubicBezTo>
                  <a:cubicBezTo>
                    <a:pt x="223" y="189"/>
                    <a:pt x="223" y="190"/>
                    <a:pt x="222" y="190"/>
                  </a:cubicBezTo>
                  <a:cubicBezTo>
                    <a:pt x="222" y="191"/>
                    <a:pt x="222" y="194"/>
                    <a:pt x="222" y="195"/>
                  </a:cubicBezTo>
                  <a:cubicBezTo>
                    <a:pt x="234" y="184"/>
                    <a:pt x="243" y="170"/>
                    <a:pt x="254" y="157"/>
                  </a:cubicBezTo>
                  <a:cubicBezTo>
                    <a:pt x="254" y="155"/>
                    <a:pt x="254" y="153"/>
                    <a:pt x="253" y="152"/>
                  </a:cubicBezTo>
                  <a:cubicBezTo>
                    <a:pt x="250" y="155"/>
                    <a:pt x="248" y="158"/>
                    <a:pt x="244" y="160"/>
                  </a:cubicBezTo>
                  <a:close/>
                  <a:moveTo>
                    <a:pt x="44" y="187"/>
                  </a:moveTo>
                  <a:cubicBezTo>
                    <a:pt x="44" y="188"/>
                    <a:pt x="42" y="187"/>
                    <a:pt x="43" y="188"/>
                  </a:cubicBezTo>
                  <a:cubicBezTo>
                    <a:pt x="42" y="189"/>
                    <a:pt x="42" y="191"/>
                    <a:pt x="41" y="191"/>
                  </a:cubicBezTo>
                  <a:cubicBezTo>
                    <a:pt x="41" y="193"/>
                    <a:pt x="40" y="194"/>
                    <a:pt x="42" y="195"/>
                  </a:cubicBezTo>
                  <a:cubicBezTo>
                    <a:pt x="51" y="184"/>
                    <a:pt x="61" y="173"/>
                    <a:pt x="71" y="161"/>
                  </a:cubicBezTo>
                  <a:cubicBezTo>
                    <a:pt x="71" y="159"/>
                    <a:pt x="71" y="157"/>
                    <a:pt x="70" y="156"/>
                  </a:cubicBezTo>
                  <a:cubicBezTo>
                    <a:pt x="61" y="166"/>
                    <a:pt x="51" y="175"/>
                    <a:pt x="44" y="187"/>
                  </a:cubicBezTo>
                  <a:close/>
                  <a:moveTo>
                    <a:pt x="133" y="159"/>
                  </a:moveTo>
                  <a:cubicBezTo>
                    <a:pt x="131" y="161"/>
                    <a:pt x="129" y="164"/>
                    <a:pt x="126" y="165"/>
                  </a:cubicBezTo>
                  <a:cubicBezTo>
                    <a:pt x="126" y="167"/>
                    <a:pt x="125" y="168"/>
                    <a:pt x="124" y="168"/>
                  </a:cubicBezTo>
                  <a:cubicBezTo>
                    <a:pt x="123" y="171"/>
                    <a:pt x="121" y="172"/>
                    <a:pt x="119" y="174"/>
                  </a:cubicBezTo>
                  <a:cubicBezTo>
                    <a:pt x="117" y="180"/>
                    <a:pt x="110" y="185"/>
                    <a:pt x="107" y="192"/>
                  </a:cubicBezTo>
                  <a:cubicBezTo>
                    <a:pt x="105" y="193"/>
                    <a:pt x="104" y="196"/>
                    <a:pt x="104" y="198"/>
                  </a:cubicBezTo>
                  <a:cubicBezTo>
                    <a:pt x="106" y="197"/>
                    <a:pt x="107" y="195"/>
                    <a:pt x="108" y="192"/>
                  </a:cubicBezTo>
                  <a:cubicBezTo>
                    <a:pt x="118" y="183"/>
                    <a:pt x="125" y="172"/>
                    <a:pt x="134" y="163"/>
                  </a:cubicBezTo>
                  <a:cubicBezTo>
                    <a:pt x="134" y="161"/>
                    <a:pt x="135" y="159"/>
                    <a:pt x="133" y="159"/>
                  </a:cubicBezTo>
                  <a:close/>
                  <a:moveTo>
                    <a:pt x="183" y="172"/>
                  </a:moveTo>
                  <a:cubicBezTo>
                    <a:pt x="183" y="173"/>
                    <a:pt x="183" y="173"/>
                    <a:pt x="183" y="174"/>
                  </a:cubicBezTo>
                  <a:cubicBezTo>
                    <a:pt x="181" y="174"/>
                    <a:pt x="181" y="176"/>
                    <a:pt x="180" y="177"/>
                  </a:cubicBezTo>
                  <a:cubicBezTo>
                    <a:pt x="180" y="178"/>
                    <a:pt x="178" y="179"/>
                    <a:pt x="178" y="179"/>
                  </a:cubicBezTo>
                  <a:cubicBezTo>
                    <a:pt x="177" y="180"/>
                    <a:pt x="178" y="181"/>
                    <a:pt x="177" y="181"/>
                  </a:cubicBezTo>
                  <a:cubicBezTo>
                    <a:pt x="177" y="182"/>
                    <a:pt x="175" y="183"/>
                    <a:pt x="174" y="184"/>
                  </a:cubicBezTo>
                  <a:cubicBezTo>
                    <a:pt x="174" y="184"/>
                    <a:pt x="174" y="185"/>
                    <a:pt x="174" y="185"/>
                  </a:cubicBezTo>
                  <a:cubicBezTo>
                    <a:pt x="174" y="186"/>
                    <a:pt x="173" y="186"/>
                    <a:pt x="172" y="186"/>
                  </a:cubicBezTo>
                  <a:cubicBezTo>
                    <a:pt x="172" y="187"/>
                    <a:pt x="173" y="187"/>
                    <a:pt x="172" y="188"/>
                  </a:cubicBezTo>
                  <a:cubicBezTo>
                    <a:pt x="172" y="188"/>
                    <a:pt x="171" y="188"/>
                    <a:pt x="171" y="189"/>
                  </a:cubicBezTo>
                  <a:cubicBezTo>
                    <a:pt x="170" y="190"/>
                    <a:pt x="170" y="191"/>
                    <a:pt x="169" y="192"/>
                  </a:cubicBezTo>
                  <a:cubicBezTo>
                    <a:pt x="166" y="197"/>
                    <a:pt x="161" y="199"/>
                    <a:pt x="164" y="206"/>
                  </a:cubicBezTo>
                  <a:cubicBezTo>
                    <a:pt x="170" y="200"/>
                    <a:pt x="174" y="192"/>
                    <a:pt x="179" y="185"/>
                  </a:cubicBezTo>
                  <a:cubicBezTo>
                    <a:pt x="180" y="185"/>
                    <a:pt x="181" y="184"/>
                    <a:pt x="182" y="184"/>
                  </a:cubicBezTo>
                  <a:cubicBezTo>
                    <a:pt x="182" y="183"/>
                    <a:pt x="182" y="183"/>
                    <a:pt x="182" y="182"/>
                  </a:cubicBezTo>
                  <a:cubicBezTo>
                    <a:pt x="186" y="176"/>
                    <a:pt x="195" y="171"/>
                    <a:pt x="194" y="162"/>
                  </a:cubicBezTo>
                  <a:cubicBezTo>
                    <a:pt x="194" y="161"/>
                    <a:pt x="193" y="161"/>
                    <a:pt x="193" y="161"/>
                  </a:cubicBezTo>
                  <a:cubicBezTo>
                    <a:pt x="189" y="164"/>
                    <a:pt x="187" y="169"/>
                    <a:pt x="183" y="172"/>
                  </a:cubicBezTo>
                  <a:close/>
                  <a:moveTo>
                    <a:pt x="240" y="177"/>
                  </a:moveTo>
                  <a:cubicBezTo>
                    <a:pt x="239" y="178"/>
                    <a:pt x="238" y="178"/>
                    <a:pt x="238" y="179"/>
                  </a:cubicBezTo>
                  <a:cubicBezTo>
                    <a:pt x="237" y="179"/>
                    <a:pt x="237" y="181"/>
                    <a:pt x="237" y="181"/>
                  </a:cubicBezTo>
                  <a:cubicBezTo>
                    <a:pt x="235" y="184"/>
                    <a:pt x="232" y="186"/>
                    <a:pt x="229" y="189"/>
                  </a:cubicBezTo>
                  <a:cubicBezTo>
                    <a:pt x="229" y="190"/>
                    <a:pt x="229" y="191"/>
                    <a:pt x="229" y="191"/>
                  </a:cubicBezTo>
                  <a:cubicBezTo>
                    <a:pt x="227" y="193"/>
                    <a:pt x="224" y="195"/>
                    <a:pt x="224" y="197"/>
                  </a:cubicBezTo>
                  <a:cubicBezTo>
                    <a:pt x="223" y="197"/>
                    <a:pt x="224" y="198"/>
                    <a:pt x="224" y="198"/>
                  </a:cubicBezTo>
                  <a:cubicBezTo>
                    <a:pt x="223" y="199"/>
                    <a:pt x="222" y="200"/>
                    <a:pt x="222" y="201"/>
                  </a:cubicBezTo>
                  <a:cubicBezTo>
                    <a:pt x="222" y="203"/>
                    <a:pt x="223" y="206"/>
                    <a:pt x="222" y="207"/>
                  </a:cubicBezTo>
                  <a:cubicBezTo>
                    <a:pt x="229" y="201"/>
                    <a:pt x="233" y="193"/>
                    <a:pt x="241" y="187"/>
                  </a:cubicBezTo>
                  <a:cubicBezTo>
                    <a:pt x="244" y="181"/>
                    <a:pt x="249" y="177"/>
                    <a:pt x="253" y="172"/>
                  </a:cubicBezTo>
                  <a:cubicBezTo>
                    <a:pt x="254" y="171"/>
                    <a:pt x="254" y="173"/>
                    <a:pt x="255" y="172"/>
                  </a:cubicBezTo>
                  <a:cubicBezTo>
                    <a:pt x="253" y="169"/>
                    <a:pt x="255" y="164"/>
                    <a:pt x="254" y="161"/>
                  </a:cubicBezTo>
                  <a:cubicBezTo>
                    <a:pt x="249" y="166"/>
                    <a:pt x="244" y="171"/>
                    <a:pt x="240" y="177"/>
                  </a:cubicBezTo>
                  <a:close/>
                  <a:moveTo>
                    <a:pt x="68" y="168"/>
                  </a:moveTo>
                  <a:cubicBezTo>
                    <a:pt x="67" y="169"/>
                    <a:pt x="66" y="169"/>
                    <a:pt x="66" y="169"/>
                  </a:cubicBezTo>
                  <a:cubicBezTo>
                    <a:pt x="65" y="170"/>
                    <a:pt x="66" y="170"/>
                    <a:pt x="65" y="171"/>
                  </a:cubicBezTo>
                  <a:cubicBezTo>
                    <a:pt x="64" y="173"/>
                    <a:pt x="62" y="175"/>
                    <a:pt x="60" y="177"/>
                  </a:cubicBezTo>
                  <a:cubicBezTo>
                    <a:pt x="56" y="181"/>
                    <a:pt x="53" y="185"/>
                    <a:pt x="50" y="189"/>
                  </a:cubicBezTo>
                  <a:cubicBezTo>
                    <a:pt x="48" y="191"/>
                    <a:pt x="46" y="193"/>
                    <a:pt x="45" y="195"/>
                  </a:cubicBezTo>
                  <a:cubicBezTo>
                    <a:pt x="44" y="196"/>
                    <a:pt x="44" y="197"/>
                    <a:pt x="44" y="197"/>
                  </a:cubicBezTo>
                  <a:cubicBezTo>
                    <a:pt x="43" y="198"/>
                    <a:pt x="42" y="199"/>
                    <a:pt x="41" y="199"/>
                  </a:cubicBezTo>
                  <a:cubicBezTo>
                    <a:pt x="40" y="201"/>
                    <a:pt x="41" y="204"/>
                    <a:pt x="41" y="205"/>
                  </a:cubicBezTo>
                  <a:cubicBezTo>
                    <a:pt x="52" y="195"/>
                    <a:pt x="61" y="183"/>
                    <a:pt x="71" y="171"/>
                  </a:cubicBezTo>
                  <a:cubicBezTo>
                    <a:pt x="71" y="170"/>
                    <a:pt x="71" y="167"/>
                    <a:pt x="70" y="165"/>
                  </a:cubicBezTo>
                  <a:cubicBezTo>
                    <a:pt x="69" y="166"/>
                    <a:pt x="69" y="167"/>
                    <a:pt x="68" y="168"/>
                  </a:cubicBezTo>
                  <a:close/>
                  <a:moveTo>
                    <a:pt x="111" y="192"/>
                  </a:moveTo>
                  <a:cubicBezTo>
                    <a:pt x="111" y="194"/>
                    <a:pt x="107" y="198"/>
                    <a:pt x="107" y="201"/>
                  </a:cubicBezTo>
                  <a:cubicBezTo>
                    <a:pt x="104" y="202"/>
                    <a:pt x="103" y="204"/>
                    <a:pt x="104" y="208"/>
                  </a:cubicBezTo>
                  <a:cubicBezTo>
                    <a:pt x="115" y="195"/>
                    <a:pt x="125" y="183"/>
                    <a:pt x="135" y="170"/>
                  </a:cubicBezTo>
                  <a:cubicBezTo>
                    <a:pt x="135" y="169"/>
                    <a:pt x="135" y="168"/>
                    <a:pt x="134" y="167"/>
                  </a:cubicBezTo>
                  <a:cubicBezTo>
                    <a:pt x="124" y="174"/>
                    <a:pt x="120" y="184"/>
                    <a:pt x="111" y="192"/>
                  </a:cubicBezTo>
                  <a:close/>
                  <a:moveTo>
                    <a:pt x="164" y="208"/>
                  </a:moveTo>
                  <a:cubicBezTo>
                    <a:pt x="165" y="209"/>
                    <a:pt x="165" y="210"/>
                    <a:pt x="165" y="211"/>
                  </a:cubicBezTo>
                  <a:cubicBezTo>
                    <a:pt x="163" y="211"/>
                    <a:pt x="164" y="214"/>
                    <a:pt x="164" y="216"/>
                  </a:cubicBezTo>
                  <a:cubicBezTo>
                    <a:pt x="168" y="212"/>
                    <a:pt x="172" y="207"/>
                    <a:pt x="175" y="202"/>
                  </a:cubicBezTo>
                  <a:cubicBezTo>
                    <a:pt x="179" y="197"/>
                    <a:pt x="184" y="191"/>
                    <a:pt x="188" y="185"/>
                  </a:cubicBezTo>
                  <a:cubicBezTo>
                    <a:pt x="191" y="182"/>
                    <a:pt x="197" y="177"/>
                    <a:pt x="193" y="172"/>
                  </a:cubicBezTo>
                  <a:cubicBezTo>
                    <a:pt x="188" y="176"/>
                    <a:pt x="184" y="183"/>
                    <a:pt x="180" y="187"/>
                  </a:cubicBezTo>
                  <a:cubicBezTo>
                    <a:pt x="176" y="194"/>
                    <a:pt x="169" y="201"/>
                    <a:pt x="164" y="208"/>
                  </a:cubicBezTo>
                  <a:close/>
                  <a:moveTo>
                    <a:pt x="222" y="212"/>
                  </a:moveTo>
                  <a:cubicBezTo>
                    <a:pt x="223" y="213"/>
                    <a:pt x="222" y="215"/>
                    <a:pt x="223" y="218"/>
                  </a:cubicBezTo>
                  <a:cubicBezTo>
                    <a:pt x="228" y="211"/>
                    <a:pt x="235" y="204"/>
                    <a:pt x="241" y="197"/>
                  </a:cubicBezTo>
                  <a:cubicBezTo>
                    <a:pt x="242" y="196"/>
                    <a:pt x="243" y="194"/>
                    <a:pt x="245" y="192"/>
                  </a:cubicBezTo>
                  <a:cubicBezTo>
                    <a:pt x="249" y="188"/>
                    <a:pt x="256" y="182"/>
                    <a:pt x="254" y="174"/>
                  </a:cubicBezTo>
                  <a:cubicBezTo>
                    <a:pt x="243" y="186"/>
                    <a:pt x="231" y="197"/>
                    <a:pt x="222" y="212"/>
                  </a:cubicBezTo>
                  <a:close/>
                  <a:moveTo>
                    <a:pt x="134" y="175"/>
                  </a:moveTo>
                  <a:cubicBezTo>
                    <a:pt x="128" y="180"/>
                    <a:pt x="124" y="188"/>
                    <a:pt x="118" y="193"/>
                  </a:cubicBezTo>
                  <a:cubicBezTo>
                    <a:pt x="117" y="196"/>
                    <a:pt x="115" y="199"/>
                    <a:pt x="111" y="201"/>
                  </a:cubicBezTo>
                  <a:cubicBezTo>
                    <a:pt x="110" y="204"/>
                    <a:pt x="107" y="208"/>
                    <a:pt x="105" y="213"/>
                  </a:cubicBezTo>
                  <a:cubicBezTo>
                    <a:pt x="104" y="213"/>
                    <a:pt x="104" y="213"/>
                    <a:pt x="103" y="213"/>
                  </a:cubicBezTo>
                  <a:cubicBezTo>
                    <a:pt x="104" y="214"/>
                    <a:pt x="103" y="215"/>
                    <a:pt x="104" y="217"/>
                  </a:cubicBezTo>
                  <a:cubicBezTo>
                    <a:pt x="115" y="205"/>
                    <a:pt x="125" y="193"/>
                    <a:pt x="135" y="180"/>
                  </a:cubicBezTo>
                  <a:cubicBezTo>
                    <a:pt x="135" y="178"/>
                    <a:pt x="135" y="177"/>
                    <a:pt x="135" y="175"/>
                  </a:cubicBezTo>
                  <a:cubicBezTo>
                    <a:pt x="135" y="175"/>
                    <a:pt x="135" y="175"/>
                    <a:pt x="134" y="175"/>
                  </a:cubicBezTo>
                  <a:close/>
                  <a:moveTo>
                    <a:pt x="58" y="189"/>
                  </a:moveTo>
                  <a:cubicBezTo>
                    <a:pt x="54" y="197"/>
                    <a:pt x="48" y="201"/>
                    <a:pt x="43" y="209"/>
                  </a:cubicBezTo>
                  <a:cubicBezTo>
                    <a:pt x="43" y="209"/>
                    <a:pt x="42" y="208"/>
                    <a:pt x="42" y="209"/>
                  </a:cubicBezTo>
                  <a:cubicBezTo>
                    <a:pt x="41" y="211"/>
                    <a:pt x="42" y="213"/>
                    <a:pt x="42" y="215"/>
                  </a:cubicBezTo>
                  <a:cubicBezTo>
                    <a:pt x="48" y="207"/>
                    <a:pt x="55" y="199"/>
                    <a:pt x="62" y="191"/>
                  </a:cubicBezTo>
                  <a:cubicBezTo>
                    <a:pt x="65" y="188"/>
                    <a:pt x="69" y="184"/>
                    <a:pt x="71" y="180"/>
                  </a:cubicBezTo>
                  <a:cubicBezTo>
                    <a:pt x="71" y="179"/>
                    <a:pt x="71" y="177"/>
                    <a:pt x="71" y="176"/>
                  </a:cubicBezTo>
                  <a:cubicBezTo>
                    <a:pt x="71" y="176"/>
                    <a:pt x="71" y="176"/>
                    <a:pt x="71" y="176"/>
                  </a:cubicBezTo>
                  <a:cubicBezTo>
                    <a:pt x="66" y="180"/>
                    <a:pt x="63" y="186"/>
                    <a:pt x="58" y="189"/>
                  </a:cubicBezTo>
                  <a:close/>
                  <a:moveTo>
                    <a:pt x="192" y="185"/>
                  </a:moveTo>
                  <a:cubicBezTo>
                    <a:pt x="186" y="190"/>
                    <a:pt x="184" y="195"/>
                    <a:pt x="178" y="201"/>
                  </a:cubicBezTo>
                  <a:cubicBezTo>
                    <a:pt x="178" y="201"/>
                    <a:pt x="178" y="202"/>
                    <a:pt x="178" y="202"/>
                  </a:cubicBezTo>
                  <a:cubicBezTo>
                    <a:pt x="176" y="202"/>
                    <a:pt x="176" y="204"/>
                    <a:pt x="176" y="205"/>
                  </a:cubicBezTo>
                  <a:cubicBezTo>
                    <a:pt x="172" y="207"/>
                    <a:pt x="173" y="211"/>
                    <a:pt x="169" y="213"/>
                  </a:cubicBezTo>
                  <a:cubicBezTo>
                    <a:pt x="170" y="216"/>
                    <a:pt x="166" y="218"/>
                    <a:pt x="164" y="217"/>
                  </a:cubicBezTo>
                  <a:cubicBezTo>
                    <a:pt x="164" y="222"/>
                    <a:pt x="164" y="227"/>
                    <a:pt x="165" y="233"/>
                  </a:cubicBezTo>
                  <a:cubicBezTo>
                    <a:pt x="175" y="223"/>
                    <a:pt x="184" y="212"/>
                    <a:pt x="192" y="200"/>
                  </a:cubicBezTo>
                  <a:cubicBezTo>
                    <a:pt x="193" y="200"/>
                    <a:pt x="193" y="199"/>
                    <a:pt x="194" y="199"/>
                  </a:cubicBezTo>
                  <a:cubicBezTo>
                    <a:pt x="194" y="197"/>
                    <a:pt x="195" y="194"/>
                    <a:pt x="194" y="192"/>
                  </a:cubicBezTo>
                  <a:cubicBezTo>
                    <a:pt x="193" y="193"/>
                    <a:pt x="193" y="193"/>
                    <a:pt x="192" y="193"/>
                  </a:cubicBezTo>
                  <a:cubicBezTo>
                    <a:pt x="189" y="199"/>
                    <a:pt x="184" y="203"/>
                    <a:pt x="180" y="209"/>
                  </a:cubicBezTo>
                  <a:cubicBezTo>
                    <a:pt x="176" y="212"/>
                    <a:pt x="174" y="218"/>
                    <a:pt x="169" y="221"/>
                  </a:cubicBezTo>
                  <a:cubicBezTo>
                    <a:pt x="169" y="223"/>
                    <a:pt x="169" y="223"/>
                    <a:pt x="169" y="224"/>
                  </a:cubicBezTo>
                  <a:cubicBezTo>
                    <a:pt x="167" y="224"/>
                    <a:pt x="167" y="226"/>
                    <a:pt x="166" y="226"/>
                  </a:cubicBezTo>
                  <a:cubicBezTo>
                    <a:pt x="166" y="225"/>
                    <a:pt x="166" y="225"/>
                    <a:pt x="165" y="224"/>
                  </a:cubicBezTo>
                  <a:cubicBezTo>
                    <a:pt x="173" y="212"/>
                    <a:pt x="184" y="202"/>
                    <a:pt x="193" y="190"/>
                  </a:cubicBezTo>
                  <a:cubicBezTo>
                    <a:pt x="193" y="191"/>
                    <a:pt x="195" y="185"/>
                    <a:pt x="194" y="183"/>
                  </a:cubicBezTo>
                  <a:cubicBezTo>
                    <a:pt x="194" y="183"/>
                    <a:pt x="193" y="183"/>
                    <a:pt x="192" y="183"/>
                  </a:cubicBezTo>
                  <a:cubicBezTo>
                    <a:pt x="193" y="184"/>
                    <a:pt x="192" y="184"/>
                    <a:pt x="192" y="185"/>
                  </a:cubicBezTo>
                  <a:close/>
                  <a:moveTo>
                    <a:pt x="62" y="194"/>
                  </a:moveTo>
                  <a:cubicBezTo>
                    <a:pt x="61" y="194"/>
                    <a:pt x="61" y="195"/>
                    <a:pt x="61" y="196"/>
                  </a:cubicBezTo>
                  <a:cubicBezTo>
                    <a:pt x="56" y="201"/>
                    <a:pt x="49" y="208"/>
                    <a:pt x="46" y="213"/>
                  </a:cubicBezTo>
                  <a:cubicBezTo>
                    <a:pt x="46" y="213"/>
                    <a:pt x="46" y="214"/>
                    <a:pt x="46" y="214"/>
                  </a:cubicBezTo>
                  <a:cubicBezTo>
                    <a:pt x="45" y="215"/>
                    <a:pt x="43" y="216"/>
                    <a:pt x="42" y="218"/>
                  </a:cubicBezTo>
                  <a:cubicBezTo>
                    <a:pt x="42" y="218"/>
                    <a:pt x="41" y="221"/>
                    <a:pt x="41" y="221"/>
                  </a:cubicBezTo>
                  <a:cubicBezTo>
                    <a:pt x="41" y="221"/>
                    <a:pt x="42" y="223"/>
                    <a:pt x="42" y="223"/>
                  </a:cubicBezTo>
                  <a:cubicBezTo>
                    <a:pt x="43" y="221"/>
                    <a:pt x="45" y="219"/>
                    <a:pt x="48" y="217"/>
                  </a:cubicBezTo>
                  <a:cubicBezTo>
                    <a:pt x="49" y="215"/>
                    <a:pt x="51" y="212"/>
                    <a:pt x="53" y="211"/>
                  </a:cubicBezTo>
                  <a:cubicBezTo>
                    <a:pt x="53" y="210"/>
                    <a:pt x="54" y="210"/>
                    <a:pt x="55" y="210"/>
                  </a:cubicBezTo>
                  <a:cubicBezTo>
                    <a:pt x="56" y="208"/>
                    <a:pt x="56" y="206"/>
                    <a:pt x="58" y="205"/>
                  </a:cubicBezTo>
                  <a:cubicBezTo>
                    <a:pt x="60" y="203"/>
                    <a:pt x="62" y="201"/>
                    <a:pt x="64" y="198"/>
                  </a:cubicBezTo>
                  <a:cubicBezTo>
                    <a:pt x="67" y="194"/>
                    <a:pt x="73" y="188"/>
                    <a:pt x="71" y="185"/>
                  </a:cubicBezTo>
                  <a:cubicBezTo>
                    <a:pt x="68" y="188"/>
                    <a:pt x="65" y="191"/>
                    <a:pt x="62" y="194"/>
                  </a:cubicBezTo>
                  <a:close/>
                  <a:moveTo>
                    <a:pt x="231" y="209"/>
                  </a:moveTo>
                  <a:cubicBezTo>
                    <a:pt x="231" y="210"/>
                    <a:pt x="231" y="210"/>
                    <a:pt x="231" y="211"/>
                  </a:cubicBezTo>
                  <a:cubicBezTo>
                    <a:pt x="230" y="212"/>
                    <a:pt x="226" y="214"/>
                    <a:pt x="227" y="215"/>
                  </a:cubicBezTo>
                  <a:cubicBezTo>
                    <a:pt x="224" y="216"/>
                    <a:pt x="224" y="220"/>
                    <a:pt x="223" y="221"/>
                  </a:cubicBezTo>
                  <a:cubicBezTo>
                    <a:pt x="223" y="224"/>
                    <a:pt x="223" y="227"/>
                    <a:pt x="223" y="230"/>
                  </a:cubicBezTo>
                  <a:cubicBezTo>
                    <a:pt x="227" y="229"/>
                    <a:pt x="227" y="224"/>
                    <a:pt x="231" y="224"/>
                  </a:cubicBezTo>
                  <a:cubicBezTo>
                    <a:pt x="230" y="222"/>
                    <a:pt x="233" y="218"/>
                    <a:pt x="235" y="218"/>
                  </a:cubicBezTo>
                  <a:cubicBezTo>
                    <a:pt x="235" y="215"/>
                    <a:pt x="237" y="214"/>
                    <a:pt x="238" y="213"/>
                  </a:cubicBezTo>
                  <a:cubicBezTo>
                    <a:pt x="238" y="212"/>
                    <a:pt x="238" y="212"/>
                    <a:pt x="238" y="212"/>
                  </a:cubicBezTo>
                  <a:cubicBezTo>
                    <a:pt x="243" y="207"/>
                    <a:pt x="247" y="202"/>
                    <a:pt x="249" y="197"/>
                  </a:cubicBezTo>
                  <a:cubicBezTo>
                    <a:pt x="253" y="194"/>
                    <a:pt x="256" y="191"/>
                    <a:pt x="255" y="185"/>
                  </a:cubicBezTo>
                  <a:cubicBezTo>
                    <a:pt x="249" y="190"/>
                    <a:pt x="244" y="195"/>
                    <a:pt x="239" y="201"/>
                  </a:cubicBezTo>
                  <a:cubicBezTo>
                    <a:pt x="239" y="200"/>
                    <a:pt x="240" y="200"/>
                    <a:pt x="239" y="200"/>
                  </a:cubicBezTo>
                  <a:cubicBezTo>
                    <a:pt x="239" y="200"/>
                    <a:pt x="239" y="202"/>
                    <a:pt x="238" y="202"/>
                  </a:cubicBezTo>
                  <a:cubicBezTo>
                    <a:pt x="238" y="201"/>
                    <a:pt x="239" y="201"/>
                    <a:pt x="238" y="201"/>
                  </a:cubicBezTo>
                  <a:cubicBezTo>
                    <a:pt x="238" y="202"/>
                    <a:pt x="236" y="202"/>
                    <a:pt x="236" y="203"/>
                  </a:cubicBezTo>
                  <a:cubicBezTo>
                    <a:pt x="237" y="204"/>
                    <a:pt x="237" y="202"/>
                    <a:pt x="238" y="202"/>
                  </a:cubicBezTo>
                  <a:cubicBezTo>
                    <a:pt x="237" y="205"/>
                    <a:pt x="233" y="206"/>
                    <a:pt x="231" y="209"/>
                  </a:cubicBezTo>
                  <a:close/>
                  <a:moveTo>
                    <a:pt x="126" y="193"/>
                  </a:moveTo>
                  <a:cubicBezTo>
                    <a:pt x="124" y="199"/>
                    <a:pt x="119" y="201"/>
                    <a:pt x="117" y="205"/>
                  </a:cubicBezTo>
                  <a:cubicBezTo>
                    <a:pt x="117" y="205"/>
                    <a:pt x="116" y="205"/>
                    <a:pt x="116" y="205"/>
                  </a:cubicBezTo>
                  <a:cubicBezTo>
                    <a:pt x="115" y="209"/>
                    <a:pt x="112" y="209"/>
                    <a:pt x="111" y="212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2" y="213"/>
                    <a:pt x="110" y="213"/>
                    <a:pt x="109" y="214"/>
                  </a:cubicBezTo>
                  <a:cubicBezTo>
                    <a:pt x="107" y="216"/>
                    <a:pt x="107" y="221"/>
                    <a:pt x="104" y="221"/>
                  </a:cubicBezTo>
                  <a:cubicBezTo>
                    <a:pt x="104" y="224"/>
                    <a:pt x="103" y="225"/>
                    <a:pt x="104" y="226"/>
                  </a:cubicBezTo>
                  <a:cubicBezTo>
                    <a:pt x="113" y="214"/>
                    <a:pt x="124" y="205"/>
                    <a:pt x="132" y="193"/>
                  </a:cubicBezTo>
                  <a:cubicBezTo>
                    <a:pt x="133" y="192"/>
                    <a:pt x="134" y="191"/>
                    <a:pt x="135" y="191"/>
                  </a:cubicBezTo>
                  <a:cubicBezTo>
                    <a:pt x="135" y="189"/>
                    <a:pt x="135" y="186"/>
                    <a:pt x="134" y="185"/>
                  </a:cubicBezTo>
                  <a:cubicBezTo>
                    <a:pt x="131" y="187"/>
                    <a:pt x="130" y="192"/>
                    <a:pt x="126" y="193"/>
                  </a:cubicBezTo>
                  <a:close/>
                  <a:moveTo>
                    <a:pt x="117" y="213"/>
                  </a:moveTo>
                  <a:cubicBezTo>
                    <a:pt x="115" y="221"/>
                    <a:pt x="102" y="224"/>
                    <a:pt x="104" y="236"/>
                  </a:cubicBezTo>
                  <a:cubicBezTo>
                    <a:pt x="109" y="231"/>
                    <a:pt x="113" y="226"/>
                    <a:pt x="117" y="220"/>
                  </a:cubicBezTo>
                  <a:cubicBezTo>
                    <a:pt x="124" y="215"/>
                    <a:pt x="127" y="207"/>
                    <a:pt x="134" y="202"/>
                  </a:cubicBezTo>
                  <a:cubicBezTo>
                    <a:pt x="135" y="199"/>
                    <a:pt x="136" y="196"/>
                    <a:pt x="135" y="193"/>
                  </a:cubicBezTo>
                  <a:cubicBezTo>
                    <a:pt x="129" y="200"/>
                    <a:pt x="124" y="208"/>
                    <a:pt x="117" y="213"/>
                  </a:cubicBezTo>
                  <a:close/>
                  <a:moveTo>
                    <a:pt x="71" y="194"/>
                  </a:moveTo>
                  <a:cubicBezTo>
                    <a:pt x="68" y="197"/>
                    <a:pt x="65" y="201"/>
                    <a:pt x="61" y="205"/>
                  </a:cubicBezTo>
                  <a:cubicBezTo>
                    <a:pt x="57" y="209"/>
                    <a:pt x="54" y="213"/>
                    <a:pt x="51" y="217"/>
                  </a:cubicBezTo>
                  <a:cubicBezTo>
                    <a:pt x="48" y="221"/>
                    <a:pt x="41" y="224"/>
                    <a:pt x="42" y="231"/>
                  </a:cubicBezTo>
                  <a:cubicBezTo>
                    <a:pt x="47" y="227"/>
                    <a:pt x="52" y="220"/>
                    <a:pt x="57" y="215"/>
                  </a:cubicBezTo>
                  <a:cubicBezTo>
                    <a:pt x="62" y="210"/>
                    <a:pt x="68" y="206"/>
                    <a:pt x="71" y="199"/>
                  </a:cubicBezTo>
                  <a:cubicBezTo>
                    <a:pt x="71" y="199"/>
                    <a:pt x="71" y="199"/>
                    <a:pt x="72" y="199"/>
                  </a:cubicBezTo>
                  <a:cubicBezTo>
                    <a:pt x="72" y="197"/>
                    <a:pt x="72" y="195"/>
                    <a:pt x="72" y="194"/>
                  </a:cubicBezTo>
                  <a:cubicBezTo>
                    <a:pt x="72" y="194"/>
                    <a:pt x="71" y="194"/>
                    <a:pt x="71" y="194"/>
                  </a:cubicBezTo>
                  <a:close/>
                  <a:moveTo>
                    <a:pt x="237" y="226"/>
                  </a:moveTo>
                  <a:cubicBezTo>
                    <a:pt x="234" y="228"/>
                    <a:pt x="233" y="231"/>
                    <a:pt x="231" y="231"/>
                  </a:cubicBezTo>
                  <a:cubicBezTo>
                    <a:pt x="230" y="236"/>
                    <a:pt x="223" y="238"/>
                    <a:pt x="223" y="246"/>
                  </a:cubicBezTo>
                  <a:cubicBezTo>
                    <a:pt x="230" y="240"/>
                    <a:pt x="237" y="231"/>
                    <a:pt x="243" y="224"/>
                  </a:cubicBezTo>
                  <a:cubicBezTo>
                    <a:pt x="244" y="223"/>
                    <a:pt x="246" y="220"/>
                    <a:pt x="247" y="221"/>
                  </a:cubicBezTo>
                  <a:cubicBezTo>
                    <a:pt x="249" y="215"/>
                    <a:pt x="257" y="215"/>
                    <a:pt x="255" y="205"/>
                  </a:cubicBezTo>
                  <a:cubicBezTo>
                    <a:pt x="249" y="210"/>
                    <a:pt x="244" y="219"/>
                    <a:pt x="238" y="223"/>
                  </a:cubicBezTo>
                  <a:cubicBezTo>
                    <a:pt x="238" y="223"/>
                    <a:pt x="238" y="223"/>
                    <a:pt x="238" y="224"/>
                  </a:cubicBezTo>
                  <a:cubicBezTo>
                    <a:pt x="238" y="224"/>
                    <a:pt x="237" y="224"/>
                    <a:pt x="237" y="224"/>
                  </a:cubicBezTo>
                  <a:cubicBezTo>
                    <a:pt x="236" y="225"/>
                    <a:pt x="237" y="225"/>
                    <a:pt x="237" y="226"/>
                  </a:cubicBezTo>
                  <a:close/>
                  <a:moveTo>
                    <a:pt x="233" y="229"/>
                  </a:moveTo>
                  <a:cubicBezTo>
                    <a:pt x="236" y="223"/>
                    <a:pt x="241" y="219"/>
                    <a:pt x="245" y="215"/>
                  </a:cubicBezTo>
                  <a:cubicBezTo>
                    <a:pt x="245" y="215"/>
                    <a:pt x="245" y="215"/>
                    <a:pt x="245" y="215"/>
                  </a:cubicBezTo>
                  <a:cubicBezTo>
                    <a:pt x="246" y="211"/>
                    <a:pt x="251" y="207"/>
                    <a:pt x="253" y="203"/>
                  </a:cubicBezTo>
                  <a:cubicBezTo>
                    <a:pt x="254" y="203"/>
                    <a:pt x="254" y="202"/>
                    <a:pt x="255" y="203"/>
                  </a:cubicBezTo>
                  <a:cubicBezTo>
                    <a:pt x="256" y="200"/>
                    <a:pt x="255" y="197"/>
                    <a:pt x="255" y="194"/>
                  </a:cubicBezTo>
                  <a:cubicBezTo>
                    <a:pt x="249" y="200"/>
                    <a:pt x="245" y="206"/>
                    <a:pt x="240" y="212"/>
                  </a:cubicBezTo>
                  <a:cubicBezTo>
                    <a:pt x="239" y="212"/>
                    <a:pt x="239" y="212"/>
                    <a:pt x="239" y="212"/>
                  </a:cubicBezTo>
                  <a:cubicBezTo>
                    <a:pt x="239" y="213"/>
                    <a:pt x="239" y="212"/>
                    <a:pt x="239" y="213"/>
                  </a:cubicBezTo>
                  <a:cubicBezTo>
                    <a:pt x="234" y="219"/>
                    <a:pt x="230" y="226"/>
                    <a:pt x="225" y="232"/>
                  </a:cubicBezTo>
                  <a:cubicBezTo>
                    <a:pt x="224" y="232"/>
                    <a:pt x="224" y="231"/>
                    <a:pt x="223" y="231"/>
                  </a:cubicBezTo>
                  <a:cubicBezTo>
                    <a:pt x="224" y="233"/>
                    <a:pt x="223" y="235"/>
                    <a:pt x="223" y="238"/>
                  </a:cubicBezTo>
                  <a:cubicBezTo>
                    <a:pt x="227" y="237"/>
                    <a:pt x="229" y="231"/>
                    <a:pt x="233" y="229"/>
                  </a:cubicBezTo>
                  <a:close/>
                  <a:moveTo>
                    <a:pt x="170" y="237"/>
                  </a:moveTo>
                  <a:cubicBezTo>
                    <a:pt x="170" y="238"/>
                    <a:pt x="170" y="238"/>
                    <a:pt x="170" y="238"/>
                  </a:cubicBezTo>
                  <a:cubicBezTo>
                    <a:pt x="179" y="229"/>
                    <a:pt x="186" y="218"/>
                    <a:pt x="195" y="208"/>
                  </a:cubicBezTo>
                  <a:cubicBezTo>
                    <a:pt x="195" y="207"/>
                    <a:pt x="194" y="205"/>
                    <a:pt x="194" y="202"/>
                  </a:cubicBezTo>
                  <a:cubicBezTo>
                    <a:pt x="187" y="209"/>
                    <a:pt x="183" y="219"/>
                    <a:pt x="175" y="224"/>
                  </a:cubicBezTo>
                  <a:cubicBezTo>
                    <a:pt x="174" y="229"/>
                    <a:pt x="167" y="231"/>
                    <a:pt x="166" y="237"/>
                  </a:cubicBezTo>
                  <a:cubicBezTo>
                    <a:pt x="164" y="237"/>
                    <a:pt x="163" y="242"/>
                    <a:pt x="164" y="244"/>
                  </a:cubicBezTo>
                  <a:cubicBezTo>
                    <a:pt x="166" y="241"/>
                    <a:pt x="169" y="239"/>
                    <a:pt x="170" y="237"/>
                  </a:cubicBezTo>
                  <a:close/>
                  <a:moveTo>
                    <a:pt x="44" y="232"/>
                  </a:moveTo>
                  <a:cubicBezTo>
                    <a:pt x="44" y="233"/>
                    <a:pt x="45" y="233"/>
                    <a:pt x="44" y="234"/>
                  </a:cubicBezTo>
                  <a:cubicBezTo>
                    <a:pt x="44" y="235"/>
                    <a:pt x="42" y="234"/>
                    <a:pt x="42" y="235"/>
                  </a:cubicBezTo>
                  <a:cubicBezTo>
                    <a:pt x="42" y="238"/>
                    <a:pt x="42" y="240"/>
                    <a:pt x="42" y="242"/>
                  </a:cubicBezTo>
                  <a:cubicBezTo>
                    <a:pt x="53" y="231"/>
                    <a:pt x="61" y="219"/>
                    <a:pt x="72" y="209"/>
                  </a:cubicBezTo>
                  <a:cubicBezTo>
                    <a:pt x="71" y="208"/>
                    <a:pt x="72" y="205"/>
                    <a:pt x="71" y="204"/>
                  </a:cubicBezTo>
                  <a:cubicBezTo>
                    <a:pt x="62" y="213"/>
                    <a:pt x="53" y="223"/>
                    <a:pt x="44" y="232"/>
                  </a:cubicBezTo>
                  <a:close/>
                  <a:moveTo>
                    <a:pt x="113" y="227"/>
                  </a:moveTo>
                  <a:cubicBezTo>
                    <a:pt x="114" y="229"/>
                    <a:pt x="111" y="232"/>
                    <a:pt x="109" y="232"/>
                  </a:cubicBezTo>
                  <a:cubicBezTo>
                    <a:pt x="108" y="235"/>
                    <a:pt x="107" y="238"/>
                    <a:pt x="104" y="239"/>
                  </a:cubicBezTo>
                  <a:cubicBezTo>
                    <a:pt x="104" y="240"/>
                    <a:pt x="104" y="241"/>
                    <a:pt x="104" y="242"/>
                  </a:cubicBezTo>
                  <a:cubicBezTo>
                    <a:pt x="113" y="233"/>
                    <a:pt x="121" y="225"/>
                    <a:pt x="129" y="215"/>
                  </a:cubicBezTo>
                  <a:cubicBezTo>
                    <a:pt x="132" y="214"/>
                    <a:pt x="132" y="211"/>
                    <a:pt x="135" y="210"/>
                  </a:cubicBezTo>
                  <a:cubicBezTo>
                    <a:pt x="134" y="208"/>
                    <a:pt x="135" y="207"/>
                    <a:pt x="134" y="205"/>
                  </a:cubicBezTo>
                  <a:cubicBezTo>
                    <a:pt x="130" y="208"/>
                    <a:pt x="129" y="213"/>
                    <a:pt x="124" y="215"/>
                  </a:cubicBezTo>
                  <a:cubicBezTo>
                    <a:pt x="124" y="217"/>
                    <a:pt x="124" y="218"/>
                    <a:pt x="121" y="218"/>
                  </a:cubicBezTo>
                  <a:cubicBezTo>
                    <a:pt x="122" y="220"/>
                    <a:pt x="120" y="222"/>
                    <a:pt x="118" y="222"/>
                  </a:cubicBezTo>
                  <a:cubicBezTo>
                    <a:pt x="119" y="223"/>
                    <a:pt x="117" y="224"/>
                    <a:pt x="115" y="224"/>
                  </a:cubicBezTo>
                  <a:cubicBezTo>
                    <a:pt x="115" y="227"/>
                    <a:pt x="115" y="225"/>
                    <a:pt x="113" y="227"/>
                  </a:cubicBezTo>
                  <a:close/>
                  <a:moveTo>
                    <a:pt x="65" y="219"/>
                  </a:moveTo>
                  <a:cubicBezTo>
                    <a:pt x="59" y="227"/>
                    <a:pt x="53" y="233"/>
                    <a:pt x="47" y="240"/>
                  </a:cubicBezTo>
                  <a:cubicBezTo>
                    <a:pt x="45" y="242"/>
                    <a:pt x="42" y="244"/>
                    <a:pt x="42" y="247"/>
                  </a:cubicBezTo>
                  <a:cubicBezTo>
                    <a:pt x="46" y="247"/>
                    <a:pt x="49" y="243"/>
                    <a:pt x="52" y="240"/>
                  </a:cubicBezTo>
                  <a:cubicBezTo>
                    <a:pt x="55" y="237"/>
                    <a:pt x="58" y="234"/>
                    <a:pt x="60" y="230"/>
                  </a:cubicBezTo>
                  <a:cubicBezTo>
                    <a:pt x="64" y="228"/>
                    <a:pt x="66" y="223"/>
                    <a:pt x="69" y="220"/>
                  </a:cubicBezTo>
                  <a:cubicBezTo>
                    <a:pt x="70" y="220"/>
                    <a:pt x="71" y="219"/>
                    <a:pt x="72" y="218"/>
                  </a:cubicBezTo>
                  <a:cubicBezTo>
                    <a:pt x="72" y="216"/>
                    <a:pt x="72" y="214"/>
                    <a:pt x="72" y="213"/>
                  </a:cubicBezTo>
                  <a:cubicBezTo>
                    <a:pt x="70" y="215"/>
                    <a:pt x="67" y="217"/>
                    <a:pt x="65" y="219"/>
                  </a:cubicBezTo>
                  <a:close/>
                  <a:moveTo>
                    <a:pt x="186" y="221"/>
                  </a:moveTo>
                  <a:cubicBezTo>
                    <a:pt x="186" y="224"/>
                    <a:pt x="182" y="227"/>
                    <a:pt x="180" y="229"/>
                  </a:cubicBezTo>
                  <a:cubicBezTo>
                    <a:pt x="180" y="230"/>
                    <a:pt x="180" y="230"/>
                    <a:pt x="180" y="231"/>
                  </a:cubicBezTo>
                  <a:cubicBezTo>
                    <a:pt x="177" y="233"/>
                    <a:pt x="174" y="235"/>
                    <a:pt x="171" y="238"/>
                  </a:cubicBezTo>
                  <a:cubicBezTo>
                    <a:pt x="169" y="241"/>
                    <a:pt x="169" y="244"/>
                    <a:pt x="166" y="244"/>
                  </a:cubicBezTo>
                  <a:cubicBezTo>
                    <a:pt x="167" y="245"/>
                    <a:pt x="165" y="247"/>
                    <a:pt x="164" y="248"/>
                  </a:cubicBezTo>
                  <a:cubicBezTo>
                    <a:pt x="165" y="248"/>
                    <a:pt x="166" y="248"/>
                    <a:pt x="166" y="248"/>
                  </a:cubicBezTo>
                  <a:cubicBezTo>
                    <a:pt x="169" y="243"/>
                    <a:pt x="173" y="239"/>
                    <a:pt x="178" y="236"/>
                  </a:cubicBezTo>
                  <a:cubicBezTo>
                    <a:pt x="183" y="229"/>
                    <a:pt x="189" y="223"/>
                    <a:pt x="194" y="217"/>
                  </a:cubicBezTo>
                  <a:cubicBezTo>
                    <a:pt x="194" y="215"/>
                    <a:pt x="195" y="214"/>
                    <a:pt x="194" y="213"/>
                  </a:cubicBezTo>
                  <a:cubicBezTo>
                    <a:pt x="191" y="215"/>
                    <a:pt x="190" y="219"/>
                    <a:pt x="186" y="221"/>
                  </a:cubicBezTo>
                  <a:close/>
                  <a:moveTo>
                    <a:pt x="124" y="223"/>
                  </a:moveTo>
                  <a:cubicBezTo>
                    <a:pt x="123" y="223"/>
                    <a:pt x="125" y="223"/>
                    <a:pt x="124" y="225"/>
                  </a:cubicBezTo>
                  <a:cubicBezTo>
                    <a:pt x="121" y="225"/>
                    <a:pt x="121" y="230"/>
                    <a:pt x="118" y="229"/>
                  </a:cubicBezTo>
                  <a:cubicBezTo>
                    <a:pt x="118" y="230"/>
                    <a:pt x="118" y="230"/>
                    <a:pt x="118" y="231"/>
                  </a:cubicBezTo>
                  <a:cubicBezTo>
                    <a:pt x="113" y="236"/>
                    <a:pt x="109" y="240"/>
                    <a:pt x="104" y="246"/>
                  </a:cubicBezTo>
                  <a:cubicBezTo>
                    <a:pt x="104" y="247"/>
                    <a:pt x="106" y="246"/>
                    <a:pt x="106" y="247"/>
                  </a:cubicBezTo>
                  <a:cubicBezTo>
                    <a:pt x="112" y="242"/>
                    <a:pt x="117" y="236"/>
                    <a:pt x="121" y="230"/>
                  </a:cubicBezTo>
                  <a:cubicBezTo>
                    <a:pt x="123" y="229"/>
                    <a:pt x="124" y="228"/>
                    <a:pt x="125" y="227"/>
                  </a:cubicBezTo>
                  <a:cubicBezTo>
                    <a:pt x="127" y="225"/>
                    <a:pt x="128" y="221"/>
                    <a:pt x="131" y="221"/>
                  </a:cubicBezTo>
                  <a:cubicBezTo>
                    <a:pt x="130" y="220"/>
                    <a:pt x="132" y="219"/>
                    <a:pt x="133" y="219"/>
                  </a:cubicBezTo>
                  <a:cubicBezTo>
                    <a:pt x="133" y="220"/>
                    <a:pt x="134" y="220"/>
                    <a:pt x="134" y="221"/>
                  </a:cubicBezTo>
                  <a:cubicBezTo>
                    <a:pt x="131" y="223"/>
                    <a:pt x="130" y="226"/>
                    <a:pt x="127" y="228"/>
                  </a:cubicBezTo>
                  <a:cubicBezTo>
                    <a:pt x="127" y="230"/>
                    <a:pt x="123" y="232"/>
                    <a:pt x="122" y="233"/>
                  </a:cubicBezTo>
                  <a:cubicBezTo>
                    <a:pt x="119" y="236"/>
                    <a:pt x="117" y="242"/>
                    <a:pt x="114" y="242"/>
                  </a:cubicBezTo>
                  <a:cubicBezTo>
                    <a:pt x="114" y="244"/>
                    <a:pt x="111" y="244"/>
                    <a:pt x="110" y="246"/>
                  </a:cubicBezTo>
                  <a:cubicBezTo>
                    <a:pt x="111" y="248"/>
                    <a:pt x="113" y="246"/>
                    <a:pt x="114" y="247"/>
                  </a:cubicBezTo>
                  <a:cubicBezTo>
                    <a:pt x="119" y="239"/>
                    <a:pt x="128" y="234"/>
                    <a:pt x="134" y="226"/>
                  </a:cubicBezTo>
                  <a:cubicBezTo>
                    <a:pt x="134" y="222"/>
                    <a:pt x="135" y="218"/>
                    <a:pt x="134" y="214"/>
                  </a:cubicBezTo>
                  <a:cubicBezTo>
                    <a:pt x="130" y="216"/>
                    <a:pt x="128" y="222"/>
                    <a:pt x="124" y="223"/>
                  </a:cubicBezTo>
                  <a:close/>
                  <a:moveTo>
                    <a:pt x="252" y="218"/>
                  </a:moveTo>
                  <a:cubicBezTo>
                    <a:pt x="241" y="228"/>
                    <a:pt x="232" y="238"/>
                    <a:pt x="223" y="249"/>
                  </a:cubicBezTo>
                  <a:cubicBezTo>
                    <a:pt x="225" y="250"/>
                    <a:pt x="226" y="250"/>
                    <a:pt x="228" y="250"/>
                  </a:cubicBezTo>
                  <a:cubicBezTo>
                    <a:pt x="229" y="249"/>
                    <a:pt x="229" y="248"/>
                    <a:pt x="229" y="248"/>
                  </a:cubicBezTo>
                  <a:cubicBezTo>
                    <a:pt x="236" y="240"/>
                    <a:pt x="243" y="231"/>
                    <a:pt x="251" y="225"/>
                  </a:cubicBezTo>
                  <a:cubicBezTo>
                    <a:pt x="251" y="223"/>
                    <a:pt x="253" y="222"/>
                    <a:pt x="255" y="222"/>
                  </a:cubicBezTo>
                  <a:cubicBezTo>
                    <a:pt x="255" y="218"/>
                    <a:pt x="255" y="218"/>
                    <a:pt x="255" y="216"/>
                  </a:cubicBezTo>
                  <a:cubicBezTo>
                    <a:pt x="253" y="215"/>
                    <a:pt x="253" y="218"/>
                    <a:pt x="251" y="218"/>
                  </a:cubicBezTo>
                  <a:cubicBezTo>
                    <a:pt x="251" y="218"/>
                    <a:pt x="252" y="218"/>
                    <a:pt x="252" y="218"/>
                  </a:cubicBezTo>
                  <a:close/>
                  <a:moveTo>
                    <a:pt x="188" y="227"/>
                  </a:moveTo>
                  <a:cubicBezTo>
                    <a:pt x="188" y="228"/>
                    <a:pt x="188" y="229"/>
                    <a:pt x="187" y="229"/>
                  </a:cubicBezTo>
                  <a:cubicBezTo>
                    <a:pt x="184" y="230"/>
                    <a:pt x="183" y="235"/>
                    <a:pt x="180" y="236"/>
                  </a:cubicBezTo>
                  <a:cubicBezTo>
                    <a:pt x="177" y="240"/>
                    <a:pt x="172" y="242"/>
                    <a:pt x="170" y="248"/>
                  </a:cubicBezTo>
                  <a:cubicBezTo>
                    <a:pt x="171" y="249"/>
                    <a:pt x="172" y="249"/>
                    <a:pt x="173" y="249"/>
                  </a:cubicBezTo>
                  <a:cubicBezTo>
                    <a:pt x="179" y="241"/>
                    <a:pt x="187" y="234"/>
                    <a:pt x="193" y="227"/>
                  </a:cubicBezTo>
                  <a:cubicBezTo>
                    <a:pt x="194" y="226"/>
                    <a:pt x="195" y="224"/>
                    <a:pt x="195" y="222"/>
                  </a:cubicBezTo>
                  <a:cubicBezTo>
                    <a:pt x="194" y="222"/>
                    <a:pt x="195" y="221"/>
                    <a:pt x="194" y="221"/>
                  </a:cubicBezTo>
                  <a:cubicBezTo>
                    <a:pt x="192" y="223"/>
                    <a:pt x="191" y="226"/>
                    <a:pt x="188" y="227"/>
                  </a:cubicBezTo>
                  <a:close/>
                  <a:moveTo>
                    <a:pt x="71" y="222"/>
                  </a:moveTo>
                  <a:cubicBezTo>
                    <a:pt x="63" y="231"/>
                    <a:pt x="56" y="238"/>
                    <a:pt x="49" y="247"/>
                  </a:cubicBezTo>
                  <a:cubicBezTo>
                    <a:pt x="54" y="245"/>
                    <a:pt x="58" y="236"/>
                    <a:pt x="64" y="234"/>
                  </a:cubicBezTo>
                  <a:cubicBezTo>
                    <a:pt x="65" y="230"/>
                    <a:pt x="69" y="227"/>
                    <a:pt x="72" y="225"/>
                  </a:cubicBezTo>
                  <a:cubicBezTo>
                    <a:pt x="72" y="224"/>
                    <a:pt x="72" y="223"/>
                    <a:pt x="72" y="222"/>
                  </a:cubicBezTo>
                  <a:cubicBezTo>
                    <a:pt x="72" y="222"/>
                    <a:pt x="71" y="222"/>
                    <a:pt x="71" y="222"/>
                  </a:cubicBezTo>
                  <a:close/>
                  <a:moveTo>
                    <a:pt x="237" y="245"/>
                  </a:moveTo>
                  <a:cubicBezTo>
                    <a:pt x="244" y="241"/>
                    <a:pt x="248" y="232"/>
                    <a:pt x="255" y="227"/>
                  </a:cubicBezTo>
                  <a:cubicBezTo>
                    <a:pt x="254" y="226"/>
                    <a:pt x="255" y="224"/>
                    <a:pt x="254" y="223"/>
                  </a:cubicBezTo>
                  <a:cubicBezTo>
                    <a:pt x="246" y="232"/>
                    <a:pt x="237" y="240"/>
                    <a:pt x="230" y="249"/>
                  </a:cubicBezTo>
                  <a:cubicBezTo>
                    <a:pt x="231" y="249"/>
                    <a:pt x="232" y="250"/>
                    <a:pt x="233" y="250"/>
                  </a:cubicBezTo>
                  <a:cubicBezTo>
                    <a:pt x="234" y="248"/>
                    <a:pt x="237" y="246"/>
                    <a:pt x="237" y="245"/>
                  </a:cubicBezTo>
                  <a:close/>
                  <a:moveTo>
                    <a:pt x="54" y="246"/>
                  </a:moveTo>
                  <a:cubicBezTo>
                    <a:pt x="55" y="247"/>
                    <a:pt x="57" y="247"/>
                    <a:pt x="58" y="247"/>
                  </a:cubicBezTo>
                  <a:cubicBezTo>
                    <a:pt x="62" y="241"/>
                    <a:pt x="68" y="237"/>
                    <a:pt x="72" y="232"/>
                  </a:cubicBezTo>
                  <a:cubicBezTo>
                    <a:pt x="71" y="231"/>
                    <a:pt x="73" y="229"/>
                    <a:pt x="72" y="229"/>
                  </a:cubicBezTo>
                  <a:cubicBezTo>
                    <a:pt x="66" y="235"/>
                    <a:pt x="59" y="240"/>
                    <a:pt x="54" y="246"/>
                  </a:cubicBezTo>
                  <a:close/>
                  <a:moveTo>
                    <a:pt x="191" y="232"/>
                  </a:moveTo>
                  <a:cubicBezTo>
                    <a:pt x="187" y="237"/>
                    <a:pt x="180" y="242"/>
                    <a:pt x="176" y="249"/>
                  </a:cubicBezTo>
                  <a:cubicBezTo>
                    <a:pt x="177" y="249"/>
                    <a:pt x="178" y="248"/>
                    <a:pt x="180" y="249"/>
                  </a:cubicBezTo>
                  <a:cubicBezTo>
                    <a:pt x="185" y="243"/>
                    <a:pt x="190" y="238"/>
                    <a:pt x="195" y="233"/>
                  </a:cubicBezTo>
                  <a:cubicBezTo>
                    <a:pt x="195" y="231"/>
                    <a:pt x="195" y="231"/>
                    <a:pt x="195" y="230"/>
                  </a:cubicBezTo>
                  <a:cubicBezTo>
                    <a:pt x="193" y="230"/>
                    <a:pt x="193" y="232"/>
                    <a:pt x="191" y="232"/>
                  </a:cubicBezTo>
                  <a:close/>
                  <a:moveTo>
                    <a:pt x="238" y="246"/>
                  </a:moveTo>
                  <a:cubicBezTo>
                    <a:pt x="237" y="247"/>
                    <a:pt x="236" y="248"/>
                    <a:pt x="236" y="249"/>
                  </a:cubicBezTo>
                  <a:cubicBezTo>
                    <a:pt x="243" y="249"/>
                    <a:pt x="247" y="249"/>
                    <a:pt x="254" y="249"/>
                  </a:cubicBezTo>
                  <a:cubicBezTo>
                    <a:pt x="255" y="247"/>
                    <a:pt x="256" y="244"/>
                    <a:pt x="254" y="242"/>
                  </a:cubicBezTo>
                  <a:cubicBezTo>
                    <a:pt x="253" y="243"/>
                    <a:pt x="250" y="249"/>
                    <a:pt x="247" y="248"/>
                  </a:cubicBezTo>
                  <a:cubicBezTo>
                    <a:pt x="250" y="245"/>
                    <a:pt x="252" y="242"/>
                    <a:pt x="255" y="240"/>
                  </a:cubicBezTo>
                  <a:cubicBezTo>
                    <a:pt x="255" y="239"/>
                    <a:pt x="255" y="238"/>
                    <a:pt x="255" y="237"/>
                  </a:cubicBezTo>
                  <a:cubicBezTo>
                    <a:pt x="251" y="241"/>
                    <a:pt x="246" y="246"/>
                    <a:pt x="241" y="249"/>
                  </a:cubicBezTo>
                  <a:cubicBezTo>
                    <a:pt x="240" y="248"/>
                    <a:pt x="240" y="248"/>
                    <a:pt x="240" y="248"/>
                  </a:cubicBezTo>
                  <a:cubicBezTo>
                    <a:pt x="245" y="244"/>
                    <a:pt x="249" y="240"/>
                    <a:pt x="253" y="235"/>
                  </a:cubicBezTo>
                  <a:cubicBezTo>
                    <a:pt x="254" y="235"/>
                    <a:pt x="254" y="236"/>
                    <a:pt x="255" y="236"/>
                  </a:cubicBezTo>
                  <a:cubicBezTo>
                    <a:pt x="255" y="235"/>
                    <a:pt x="256" y="231"/>
                    <a:pt x="254" y="230"/>
                  </a:cubicBezTo>
                  <a:cubicBezTo>
                    <a:pt x="249" y="236"/>
                    <a:pt x="243" y="243"/>
                    <a:pt x="238" y="246"/>
                  </a:cubicBezTo>
                  <a:close/>
                  <a:moveTo>
                    <a:pt x="116" y="246"/>
                  </a:moveTo>
                  <a:cubicBezTo>
                    <a:pt x="119" y="248"/>
                    <a:pt x="123" y="246"/>
                    <a:pt x="127" y="247"/>
                  </a:cubicBezTo>
                  <a:cubicBezTo>
                    <a:pt x="128" y="244"/>
                    <a:pt x="135" y="243"/>
                    <a:pt x="133" y="238"/>
                  </a:cubicBezTo>
                  <a:cubicBezTo>
                    <a:pt x="131" y="242"/>
                    <a:pt x="128" y="243"/>
                    <a:pt x="124" y="246"/>
                  </a:cubicBezTo>
                  <a:cubicBezTo>
                    <a:pt x="124" y="246"/>
                    <a:pt x="122" y="246"/>
                    <a:pt x="123" y="245"/>
                  </a:cubicBezTo>
                  <a:cubicBezTo>
                    <a:pt x="127" y="242"/>
                    <a:pt x="130" y="238"/>
                    <a:pt x="134" y="234"/>
                  </a:cubicBezTo>
                  <a:cubicBezTo>
                    <a:pt x="134" y="232"/>
                    <a:pt x="134" y="231"/>
                    <a:pt x="133" y="231"/>
                  </a:cubicBezTo>
                  <a:cubicBezTo>
                    <a:pt x="128" y="236"/>
                    <a:pt x="122" y="240"/>
                    <a:pt x="116" y="246"/>
                  </a:cubicBezTo>
                  <a:close/>
                  <a:moveTo>
                    <a:pt x="71" y="236"/>
                  </a:moveTo>
                  <a:cubicBezTo>
                    <a:pt x="68" y="240"/>
                    <a:pt x="64" y="242"/>
                    <a:pt x="61" y="246"/>
                  </a:cubicBezTo>
                  <a:cubicBezTo>
                    <a:pt x="67" y="249"/>
                    <a:pt x="69" y="241"/>
                    <a:pt x="72" y="241"/>
                  </a:cubicBezTo>
                  <a:cubicBezTo>
                    <a:pt x="71" y="241"/>
                    <a:pt x="73" y="238"/>
                    <a:pt x="72" y="236"/>
                  </a:cubicBezTo>
                  <a:cubicBezTo>
                    <a:pt x="72" y="236"/>
                    <a:pt x="71" y="236"/>
                    <a:pt x="71" y="236"/>
                  </a:cubicBezTo>
                  <a:close/>
                  <a:moveTo>
                    <a:pt x="185" y="246"/>
                  </a:moveTo>
                  <a:cubicBezTo>
                    <a:pt x="185" y="246"/>
                    <a:pt x="183" y="247"/>
                    <a:pt x="183" y="249"/>
                  </a:cubicBezTo>
                  <a:cubicBezTo>
                    <a:pt x="184" y="250"/>
                    <a:pt x="185" y="249"/>
                    <a:pt x="187" y="249"/>
                  </a:cubicBezTo>
                  <a:cubicBezTo>
                    <a:pt x="189" y="244"/>
                    <a:pt x="198" y="243"/>
                    <a:pt x="194" y="237"/>
                  </a:cubicBezTo>
                  <a:cubicBezTo>
                    <a:pt x="191" y="240"/>
                    <a:pt x="188" y="242"/>
                    <a:pt x="185" y="246"/>
                  </a:cubicBezTo>
                  <a:close/>
                  <a:moveTo>
                    <a:pt x="69" y="247"/>
                  </a:moveTo>
                  <a:cubicBezTo>
                    <a:pt x="70" y="247"/>
                    <a:pt x="71" y="247"/>
                    <a:pt x="73" y="247"/>
                  </a:cubicBezTo>
                  <a:cubicBezTo>
                    <a:pt x="72" y="246"/>
                    <a:pt x="72" y="245"/>
                    <a:pt x="72" y="244"/>
                  </a:cubicBezTo>
                  <a:cubicBezTo>
                    <a:pt x="71" y="244"/>
                    <a:pt x="69" y="245"/>
                    <a:pt x="69" y="247"/>
                  </a:cubicBezTo>
                  <a:close/>
                  <a:moveTo>
                    <a:pt x="129" y="247"/>
                  </a:moveTo>
                  <a:cubicBezTo>
                    <a:pt x="130" y="247"/>
                    <a:pt x="132" y="248"/>
                    <a:pt x="134" y="247"/>
                  </a:cubicBezTo>
                  <a:cubicBezTo>
                    <a:pt x="134" y="246"/>
                    <a:pt x="134" y="245"/>
                    <a:pt x="134" y="244"/>
                  </a:cubicBezTo>
                  <a:cubicBezTo>
                    <a:pt x="132" y="244"/>
                    <a:pt x="131" y="247"/>
                    <a:pt x="129" y="247"/>
                  </a:cubicBezTo>
                  <a:close/>
                  <a:moveTo>
                    <a:pt x="190" y="249"/>
                  </a:moveTo>
                  <a:cubicBezTo>
                    <a:pt x="192" y="250"/>
                    <a:pt x="193" y="250"/>
                    <a:pt x="195" y="250"/>
                  </a:cubicBezTo>
                  <a:cubicBezTo>
                    <a:pt x="196" y="248"/>
                    <a:pt x="195" y="247"/>
                    <a:pt x="195" y="245"/>
                  </a:cubicBezTo>
                  <a:cubicBezTo>
                    <a:pt x="193" y="246"/>
                    <a:pt x="191" y="247"/>
                    <a:pt x="190" y="2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4" name="Freeform 6"/>
            <p:cNvSpPr/>
            <p:nvPr/>
          </p:nvSpPr>
          <p:spPr bwMode="auto">
            <a:xfrm>
              <a:off x="3610" y="1774"/>
              <a:ext cx="424" cy="408"/>
            </a:xfrm>
            <a:custGeom>
              <a:avLst/>
              <a:gdLst>
                <a:gd name="T0" fmla="*/ 178 w 178"/>
                <a:gd name="T1" fmla="*/ 4 h 171"/>
                <a:gd name="T2" fmla="*/ 164 w 178"/>
                <a:gd name="T3" fmla="*/ 29 h 171"/>
                <a:gd name="T4" fmla="*/ 162 w 178"/>
                <a:gd name="T5" fmla="*/ 31 h 171"/>
                <a:gd name="T6" fmla="*/ 152 w 178"/>
                <a:gd name="T7" fmla="*/ 49 h 171"/>
                <a:gd name="T8" fmla="*/ 150 w 178"/>
                <a:gd name="T9" fmla="*/ 49 h 171"/>
                <a:gd name="T10" fmla="*/ 148 w 178"/>
                <a:gd name="T11" fmla="*/ 54 h 171"/>
                <a:gd name="T12" fmla="*/ 145 w 178"/>
                <a:gd name="T13" fmla="*/ 55 h 171"/>
                <a:gd name="T14" fmla="*/ 144 w 178"/>
                <a:gd name="T15" fmla="*/ 42 h 171"/>
                <a:gd name="T16" fmla="*/ 129 w 178"/>
                <a:gd name="T17" fmla="*/ 58 h 171"/>
                <a:gd name="T18" fmla="*/ 118 w 178"/>
                <a:gd name="T19" fmla="*/ 68 h 171"/>
                <a:gd name="T20" fmla="*/ 76 w 178"/>
                <a:gd name="T21" fmla="*/ 107 h 171"/>
                <a:gd name="T22" fmla="*/ 63 w 178"/>
                <a:gd name="T23" fmla="*/ 120 h 171"/>
                <a:gd name="T24" fmla="*/ 61 w 178"/>
                <a:gd name="T25" fmla="*/ 120 h 171"/>
                <a:gd name="T26" fmla="*/ 50 w 178"/>
                <a:gd name="T27" fmla="*/ 130 h 171"/>
                <a:gd name="T28" fmla="*/ 39 w 178"/>
                <a:gd name="T29" fmla="*/ 140 h 171"/>
                <a:gd name="T30" fmla="*/ 29 w 178"/>
                <a:gd name="T31" fmla="*/ 148 h 171"/>
                <a:gd name="T32" fmla="*/ 20 w 178"/>
                <a:gd name="T33" fmla="*/ 156 h 171"/>
                <a:gd name="T34" fmla="*/ 1 w 178"/>
                <a:gd name="T35" fmla="*/ 171 h 171"/>
                <a:gd name="T36" fmla="*/ 0 w 178"/>
                <a:gd name="T37" fmla="*/ 169 h 171"/>
                <a:gd name="T38" fmla="*/ 23 w 178"/>
                <a:gd name="T39" fmla="*/ 150 h 171"/>
                <a:gd name="T40" fmla="*/ 50 w 178"/>
                <a:gd name="T41" fmla="*/ 126 h 171"/>
                <a:gd name="T42" fmla="*/ 81 w 178"/>
                <a:gd name="T43" fmla="*/ 99 h 171"/>
                <a:gd name="T44" fmla="*/ 87 w 178"/>
                <a:gd name="T45" fmla="*/ 95 h 171"/>
                <a:gd name="T46" fmla="*/ 94 w 178"/>
                <a:gd name="T47" fmla="*/ 88 h 171"/>
                <a:gd name="T48" fmla="*/ 104 w 178"/>
                <a:gd name="T49" fmla="*/ 80 h 171"/>
                <a:gd name="T50" fmla="*/ 131 w 178"/>
                <a:gd name="T51" fmla="*/ 53 h 171"/>
                <a:gd name="T52" fmla="*/ 143 w 178"/>
                <a:gd name="T53" fmla="*/ 39 h 171"/>
                <a:gd name="T54" fmla="*/ 133 w 178"/>
                <a:gd name="T55" fmla="*/ 39 h 171"/>
                <a:gd name="T56" fmla="*/ 138 w 178"/>
                <a:gd name="T57" fmla="*/ 34 h 171"/>
                <a:gd name="T58" fmla="*/ 144 w 178"/>
                <a:gd name="T59" fmla="*/ 31 h 171"/>
                <a:gd name="T60" fmla="*/ 146 w 178"/>
                <a:gd name="T61" fmla="*/ 28 h 171"/>
                <a:gd name="T62" fmla="*/ 168 w 178"/>
                <a:gd name="T63" fmla="*/ 10 h 171"/>
                <a:gd name="T64" fmla="*/ 178 w 178"/>
                <a:gd name="T65" fmla="*/ 4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8" h="171">
                  <a:moveTo>
                    <a:pt x="178" y="4"/>
                  </a:moveTo>
                  <a:cubicBezTo>
                    <a:pt x="173" y="12"/>
                    <a:pt x="168" y="20"/>
                    <a:pt x="164" y="29"/>
                  </a:cubicBezTo>
                  <a:cubicBezTo>
                    <a:pt x="163" y="30"/>
                    <a:pt x="163" y="31"/>
                    <a:pt x="162" y="31"/>
                  </a:cubicBezTo>
                  <a:cubicBezTo>
                    <a:pt x="159" y="38"/>
                    <a:pt x="154" y="42"/>
                    <a:pt x="152" y="49"/>
                  </a:cubicBezTo>
                  <a:cubicBezTo>
                    <a:pt x="151" y="49"/>
                    <a:pt x="150" y="49"/>
                    <a:pt x="150" y="49"/>
                  </a:cubicBezTo>
                  <a:cubicBezTo>
                    <a:pt x="150" y="51"/>
                    <a:pt x="149" y="52"/>
                    <a:pt x="148" y="54"/>
                  </a:cubicBezTo>
                  <a:cubicBezTo>
                    <a:pt x="147" y="54"/>
                    <a:pt x="147" y="55"/>
                    <a:pt x="145" y="55"/>
                  </a:cubicBezTo>
                  <a:cubicBezTo>
                    <a:pt x="145" y="50"/>
                    <a:pt x="145" y="47"/>
                    <a:pt x="144" y="42"/>
                  </a:cubicBezTo>
                  <a:cubicBezTo>
                    <a:pt x="139" y="47"/>
                    <a:pt x="134" y="53"/>
                    <a:pt x="129" y="58"/>
                  </a:cubicBezTo>
                  <a:cubicBezTo>
                    <a:pt x="125" y="61"/>
                    <a:pt x="122" y="64"/>
                    <a:pt x="118" y="68"/>
                  </a:cubicBezTo>
                  <a:cubicBezTo>
                    <a:pt x="105" y="81"/>
                    <a:pt x="91" y="95"/>
                    <a:pt x="76" y="107"/>
                  </a:cubicBezTo>
                  <a:cubicBezTo>
                    <a:pt x="72" y="111"/>
                    <a:pt x="67" y="115"/>
                    <a:pt x="63" y="120"/>
                  </a:cubicBezTo>
                  <a:cubicBezTo>
                    <a:pt x="62" y="120"/>
                    <a:pt x="62" y="121"/>
                    <a:pt x="61" y="120"/>
                  </a:cubicBezTo>
                  <a:cubicBezTo>
                    <a:pt x="58" y="124"/>
                    <a:pt x="54" y="127"/>
                    <a:pt x="50" y="130"/>
                  </a:cubicBezTo>
                  <a:cubicBezTo>
                    <a:pt x="46" y="133"/>
                    <a:pt x="43" y="137"/>
                    <a:pt x="39" y="140"/>
                  </a:cubicBezTo>
                  <a:cubicBezTo>
                    <a:pt x="36" y="143"/>
                    <a:pt x="32" y="145"/>
                    <a:pt x="29" y="148"/>
                  </a:cubicBezTo>
                  <a:cubicBezTo>
                    <a:pt x="25" y="150"/>
                    <a:pt x="23" y="154"/>
                    <a:pt x="20" y="156"/>
                  </a:cubicBezTo>
                  <a:cubicBezTo>
                    <a:pt x="14" y="161"/>
                    <a:pt x="7" y="166"/>
                    <a:pt x="1" y="171"/>
                  </a:cubicBezTo>
                  <a:cubicBezTo>
                    <a:pt x="1" y="170"/>
                    <a:pt x="0" y="169"/>
                    <a:pt x="0" y="169"/>
                  </a:cubicBezTo>
                  <a:cubicBezTo>
                    <a:pt x="8" y="163"/>
                    <a:pt x="15" y="157"/>
                    <a:pt x="23" y="150"/>
                  </a:cubicBezTo>
                  <a:cubicBezTo>
                    <a:pt x="32" y="142"/>
                    <a:pt x="42" y="136"/>
                    <a:pt x="50" y="126"/>
                  </a:cubicBezTo>
                  <a:cubicBezTo>
                    <a:pt x="62" y="118"/>
                    <a:pt x="71" y="109"/>
                    <a:pt x="81" y="99"/>
                  </a:cubicBezTo>
                  <a:cubicBezTo>
                    <a:pt x="83" y="98"/>
                    <a:pt x="85" y="97"/>
                    <a:pt x="87" y="95"/>
                  </a:cubicBezTo>
                  <a:cubicBezTo>
                    <a:pt x="89" y="93"/>
                    <a:pt x="91" y="90"/>
                    <a:pt x="94" y="88"/>
                  </a:cubicBezTo>
                  <a:cubicBezTo>
                    <a:pt x="97" y="85"/>
                    <a:pt x="101" y="83"/>
                    <a:pt x="104" y="80"/>
                  </a:cubicBezTo>
                  <a:cubicBezTo>
                    <a:pt x="113" y="71"/>
                    <a:pt x="122" y="62"/>
                    <a:pt x="131" y="53"/>
                  </a:cubicBezTo>
                  <a:cubicBezTo>
                    <a:pt x="135" y="49"/>
                    <a:pt x="140" y="44"/>
                    <a:pt x="143" y="39"/>
                  </a:cubicBezTo>
                  <a:cubicBezTo>
                    <a:pt x="139" y="37"/>
                    <a:pt x="136" y="41"/>
                    <a:pt x="133" y="39"/>
                  </a:cubicBezTo>
                  <a:cubicBezTo>
                    <a:pt x="133" y="35"/>
                    <a:pt x="136" y="35"/>
                    <a:pt x="138" y="34"/>
                  </a:cubicBezTo>
                  <a:cubicBezTo>
                    <a:pt x="140" y="33"/>
                    <a:pt x="142" y="31"/>
                    <a:pt x="144" y="31"/>
                  </a:cubicBezTo>
                  <a:cubicBezTo>
                    <a:pt x="144" y="30"/>
                    <a:pt x="146" y="30"/>
                    <a:pt x="146" y="28"/>
                  </a:cubicBezTo>
                  <a:cubicBezTo>
                    <a:pt x="153" y="25"/>
                    <a:pt x="162" y="16"/>
                    <a:pt x="168" y="10"/>
                  </a:cubicBezTo>
                  <a:cubicBezTo>
                    <a:pt x="170" y="7"/>
                    <a:pt x="175" y="0"/>
                    <a:pt x="178" y="4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5" name="Freeform 7"/>
            <p:cNvSpPr/>
            <p:nvPr/>
          </p:nvSpPr>
          <p:spPr bwMode="auto">
            <a:xfrm>
              <a:off x="3503" y="2177"/>
              <a:ext cx="109" cy="66"/>
            </a:xfrm>
            <a:custGeom>
              <a:avLst/>
              <a:gdLst>
                <a:gd name="T0" fmla="*/ 44 w 46"/>
                <a:gd name="T1" fmla="*/ 0 h 28"/>
                <a:gd name="T2" fmla="*/ 46 w 46"/>
                <a:gd name="T3" fmla="*/ 2 h 28"/>
                <a:gd name="T4" fmla="*/ 28 w 46"/>
                <a:gd name="T5" fmla="*/ 15 h 28"/>
                <a:gd name="T6" fmla="*/ 0 w 46"/>
                <a:gd name="T7" fmla="*/ 28 h 28"/>
                <a:gd name="T8" fmla="*/ 6 w 46"/>
                <a:gd name="T9" fmla="*/ 24 h 28"/>
                <a:gd name="T10" fmla="*/ 39 w 46"/>
                <a:gd name="T11" fmla="*/ 3 h 28"/>
                <a:gd name="T12" fmla="*/ 44 w 4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28">
                  <a:moveTo>
                    <a:pt x="44" y="0"/>
                  </a:moveTo>
                  <a:cubicBezTo>
                    <a:pt x="45" y="0"/>
                    <a:pt x="45" y="2"/>
                    <a:pt x="46" y="2"/>
                  </a:cubicBezTo>
                  <a:cubicBezTo>
                    <a:pt x="41" y="7"/>
                    <a:pt x="33" y="9"/>
                    <a:pt x="28" y="15"/>
                  </a:cubicBezTo>
                  <a:cubicBezTo>
                    <a:pt x="19" y="19"/>
                    <a:pt x="12" y="26"/>
                    <a:pt x="0" y="28"/>
                  </a:cubicBezTo>
                  <a:cubicBezTo>
                    <a:pt x="1" y="25"/>
                    <a:pt x="3" y="25"/>
                    <a:pt x="6" y="24"/>
                  </a:cubicBezTo>
                  <a:cubicBezTo>
                    <a:pt x="17" y="18"/>
                    <a:pt x="29" y="12"/>
                    <a:pt x="39" y="3"/>
                  </a:cubicBezTo>
                  <a:cubicBezTo>
                    <a:pt x="42" y="3"/>
                    <a:pt x="43" y="2"/>
                    <a:pt x="44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6" name="Freeform 34"/>
          <p:cNvSpPr>
            <a:spLocks noEditPoints="1"/>
          </p:cNvSpPr>
          <p:nvPr/>
        </p:nvSpPr>
        <p:spPr bwMode="auto">
          <a:xfrm rot="8869549" flipH="1">
            <a:off x="4449960" y="3424978"/>
            <a:ext cx="1554094" cy="1007636"/>
          </a:xfrm>
          <a:custGeom>
            <a:avLst/>
            <a:gdLst>
              <a:gd name="T0" fmla="*/ 97 w 97"/>
              <a:gd name="T1" fmla="*/ 16 h 63"/>
              <a:gd name="T2" fmla="*/ 90 w 97"/>
              <a:gd name="T3" fmla="*/ 22 h 63"/>
              <a:gd name="T4" fmla="*/ 75 w 97"/>
              <a:gd name="T5" fmla="*/ 33 h 63"/>
              <a:gd name="T6" fmla="*/ 46 w 97"/>
              <a:gd name="T7" fmla="*/ 51 h 63"/>
              <a:gd name="T8" fmla="*/ 29 w 97"/>
              <a:gd name="T9" fmla="*/ 63 h 63"/>
              <a:gd name="T10" fmla="*/ 26 w 97"/>
              <a:gd name="T11" fmla="*/ 62 h 63"/>
              <a:gd name="T12" fmla="*/ 16 w 97"/>
              <a:gd name="T13" fmla="*/ 47 h 63"/>
              <a:gd name="T14" fmla="*/ 2 w 97"/>
              <a:gd name="T15" fmla="*/ 48 h 63"/>
              <a:gd name="T16" fmla="*/ 10 w 97"/>
              <a:gd name="T17" fmla="*/ 28 h 63"/>
              <a:gd name="T18" fmla="*/ 10 w 97"/>
              <a:gd name="T19" fmla="*/ 26 h 63"/>
              <a:gd name="T20" fmla="*/ 18 w 97"/>
              <a:gd name="T21" fmla="*/ 0 h 63"/>
              <a:gd name="T22" fmla="*/ 40 w 97"/>
              <a:gd name="T23" fmla="*/ 5 h 63"/>
              <a:gd name="T24" fmla="*/ 75 w 97"/>
              <a:gd name="T25" fmla="*/ 13 h 63"/>
              <a:gd name="T26" fmla="*/ 94 w 97"/>
              <a:gd name="T27" fmla="*/ 15 h 63"/>
              <a:gd name="T28" fmla="*/ 97 w 97"/>
              <a:gd name="T29" fmla="*/ 16 h 63"/>
              <a:gd name="T30" fmla="*/ 20 w 97"/>
              <a:gd name="T31" fmla="*/ 3 h 63"/>
              <a:gd name="T32" fmla="*/ 16 w 97"/>
              <a:gd name="T33" fmla="*/ 18 h 63"/>
              <a:gd name="T34" fmla="*/ 14 w 97"/>
              <a:gd name="T35" fmla="*/ 26 h 63"/>
              <a:gd name="T36" fmla="*/ 65 w 97"/>
              <a:gd name="T37" fmla="*/ 20 h 63"/>
              <a:gd name="T38" fmla="*/ 86 w 97"/>
              <a:gd name="T39" fmla="*/ 17 h 63"/>
              <a:gd name="T40" fmla="*/ 20 w 97"/>
              <a:gd name="T41" fmla="*/ 3 h 63"/>
              <a:gd name="T42" fmla="*/ 14 w 97"/>
              <a:gd name="T43" fmla="*/ 38 h 63"/>
              <a:gd name="T44" fmla="*/ 28 w 97"/>
              <a:gd name="T45" fmla="*/ 60 h 63"/>
              <a:gd name="T46" fmla="*/ 82 w 97"/>
              <a:gd name="T47" fmla="*/ 24 h 63"/>
              <a:gd name="T48" fmla="*/ 82 w 97"/>
              <a:gd name="T49" fmla="*/ 23 h 63"/>
              <a:gd name="T50" fmla="*/ 14 w 97"/>
              <a:gd name="T51" fmla="*/ 38 h 63"/>
              <a:gd name="T52" fmla="*/ 13 w 97"/>
              <a:gd name="T53" fmla="*/ 29 h 63"/>
              <a:gd name="T54" fmla="*/ 7 w 97"/>
              <a:gd name="T55" fmla="*/ 40 h 63"/>
              <a:gd name="T56" fmla="*/ 12 w 97"/>
              <a:gd name="T57" fmla="*/ 35 h 63"/>
              <a:gd name="T58" fmla="*/ 15 w 97"/>
              <a:gd name="T59" fmla="*/ 36 h 63"/>
              <a:gd name="T60" fmla="*/ 57 w 97"/>
              <a:gd name="T61" fmla="*/ 27 h 63"/>
              <a:gd name="T62" fmla="*/ 77 w 97"/>
              <a:gd name="T63" fmla="*/ 21 h 63"/>
              <a:gd name="T64" fmla="*/ 13 w 97"/>
              <a:gd name="T65" fmla="*/ 29 h 63"/>
              <a:gd name="T66" fmla="*/ 6 w 97"/>
              <a:gd name="T67" fmla="*/ 45 h 63"/>
              <a:gd name="T68" fmla="*/ 14 w 97"/>
              <a:gd name="T69" fmla="*/ 44 h 63"/>
              <a:gd name="T70" fmla="*/ 11 w 97"/>
              <a:gd name="T71" fmla="*/ 39 h 63"/>
              <a:gd name="T72" fmla="*/ 6 w 97"/>
              <a:gd name="T73" fmla="*/ 45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7" h="63">
                <a:moveTo>
                  <a:pt x="97" y="16"/>
                </a:moveTo>
                <a:cubicBezTo>
                  <a:pt x="96" y="20"/>
                  <a:pt x="92" y="19"/>
                  <a:pt x="90" y="22"/>
                </a:cubicBezTo>
                <a:cubicBezTo>
                  <a:pt x="85" y="24"/>
                  <a:pt x="80" y="29"/>
                  <a:pt x="75" y="33"/>
                </a:cubicBezTo>
                <a:cubicBezTo>
                  <a:pt x="65" y="38"/>
                  <a:pt x="56" y="45"/>
                  <a:pt x="46" y="51"/>
                </a:cubicBezTo>
                <a:cubicBezTo>
                  <a:pt x="40" y="54"/>
                  <a:pt x="35" y="58"/>
                  <a:pt x="29" y="63"/>
                </a:cubicBezTo>
                <a:cubicBezTo>
                  <a:pt x="28" y="62"/>
                  <a:pt x="27" y="62"/>
                  <a:pt x="26" y="62"/>
                </a:cubicBezTo>
                <a:cubicBezTo>
                  <a:pt x="22" y="57"/>
                  <a:pt x="20" y="52"/>
                  <a:pt x="16" y="47"/>
                </a:cubicBezTo>
                <a:cubicBezTo>
                  <a:pt x="12" y="47"/>
                  <a:pt x="6" y="49"/>
                  <a:pt x="2" y="48"/>
                </a:cubicBezTo>
                <a:cubicBezTo>
                  <a:pt x="0" y="42"/>
                  <a:pt x="7" y="35"/>
                  <a:pt x="10" y="28"/>
                </a:cubicBezTo>
                <a:cubicBezTo>
                  <a:pt x="10" y="27"/>
                  <a:pt x="10" y="26"/>
                  <a:pt x="10" y="26"/>
                </a:cubicBezTo>
                <a:cubicBezTo>
                  <a:pt x="13" y="17"/>
                  <a:pt x="15" y="8"/>
                  <a:pt x="18" y="0"/>
                </a:cubicBezTo>
                <a:cubicBezTo>
                  <a:pt x="25" y="0"/>
                  <a:pt x="33" y="4"/>
                  <a:pt x="40" y="5"/>
                </a:cubicBezTo>
                <a:cubicBezTo>
                  <a:pt x="51" y="8"/>
                  <a:pt x="63" y="10"/>
                  <a:pt x="75" y="13"/>
                </a:cubicBezTo>
                <a:cubicBezTo>
                  <a:pt x="81" y="13"/>
                  <a:pt x="88" y="15"/>
                  <a:pt x="94" y="15"/>
                </a:cubicBezTo>
                <a:cubicBezTo>
                  <a:pt x="95" y="15"/>
                  <a:pt x="96" y="14"/>
                  <a:pt x="97" y="16"/>
                </a:cubicBezTo>
                <a:close/>
                <a:moveTo>
                  <a:pt x="20" y="3"/>
                </a:moveTo>
                <a:cubicBezTo>
                  <a:pt x="18" y="8"/>
                  <a:pt x="16" y="13"/>
                  <a:pt x="16" y="18"/>
                </a:cubicBezTo>
                <a:cubicBezTo>
                  <a:pt x="15" y="21"/>
                  <a:pt x="13" y="23"/>
                  <a:pt x="14" y="26"/>
                </a:cubicBezTo>
                <a:cubicBezTo>
                  <a:pt x="31" y="24"/>
                  <a:pt x="48" y="21"/>
                  <a:pt x="65" y="20"/>
                </a:cubicBezTo>
                <a:cubicBezTo>
                  <a:pt x="72" y="18"/>
                  <a:pt x="80" y="19"/>
                  <a:pt x="86" y="17"/>
                </a:cubicBezTo>
                <a:cubicBezTo>
                  <a:pt x="64" y="14"/>
                  <a:pt x="41" y="7"/>
                  <a:pt x="20" y="3"/>
                </a:cubicBezTo>
                <a:close/>
                <a:moveTo>
                  <a:pt x="14" y="38"/>
                </a:moveTo>
                <a:cubicBezTo>
                  <a:pt x="19" y="45"/>
                  <a:pt x="22" y="53"/>
                  <a:pt x="28" y="60"/>
                </a:cubicBezTo>
                <a:cubicBezTo>
                  <a:pt x="46" y="48"/>
                  <a:pt x="64" y="37"/>
                  <a:pt x="82" y="24"/>
                </a:cubicBezTo>
                <a:cubicBezTo>
                  <a:pt x="82" y="23"/>
                  <a:pt x="82" y="23"/>
                  <a:pt x="82" y="23"/>
                </a:cubicBezTo>
                <a:cubicBezTo>
                  <a:pt x="59" y="29"/>
                  <a:pt x="37" y="35"/>
                  <a:pt x="14" y="38"/>
                </a:cubicBezTo>
                <a:close/>
                <a:moveTo>
                  <a:pt x="13" y="29"/>
                </a:moveTo>
                <a:cubicBezTo>
                  <a:pt x="11" y="33"/>
                  <a:pt x="8" y="37"/>
                  <a:pt x="7" y="40"/>
                </a:cubicBezTo>
                <a:cubicBezTo>
                  <a:pt x="9" y="39"/>
                  <a:pt x="9" y="36"/>
                  <a:pt x="12" y="35"/>
                </a:cubicBezTo>
                <a:cubicBezTo>
                  <a:pt x="13" y="35"/>
                  <a:pt x="14" y="35"/>
                  <a:pt x="15" y="36"/>
                </a:cubicBezTo>
                <a:cubicBezTo>
                  <a:pt x="29" y="33"/>
                  <a:pt x="43" y="30"/>
                  <a:pt x="57" y="27"/>
                </a:cubicBezTo>
                <a:cubicBezTo>
                  <a:pt x="64" y="24"/>
                  <a:pt x="70" y="23"/>
                  <a:pt x="77" y="21"/>
                </a:cubicBezTo>
                <a:cubicBezTo>
                  <a:pt x="55" y="23"/>
                  <a:pt x="34" y="25"/>
                  <a:pt x="13" y="29"/>
                </a:cubicBezTo>
                <a:close/>
                <a:moveTo>
                  <a:pt x="6" y="45"/>
                </a:moveTo>
                <a:cubicBezTo>
                  <a:pt x="9" y="46"/>
                  <a:pt x="12" y="44"/>
                  <a:pt x="14" y="44"/>
                </a:cubicBezTo>
                <a:cubicBezTo>
                  <a:pt x="13" y="42"/>
                  <a:pt x="13" y="41"/>
                  <a:pt x="11" y="39"/>
                </a:cubicBezTo>
                <a:cubicBezTo>
                  <a:pt x="10" y="41"/>
                  <a:pt x="8" y="43"/>
                  <a:pt x="6" y="45"/>
                </a:cubicBez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9"/>
          <p:cNvGrpSpPr>
            <a:grpSpLocks noChangeAspect="1"/>
          </p:cNvGrpSpPr>
          <p:nvPr/>
        </p:nvGrpSpPr>
        <p:grpSpPr bwMode="auto">
          <a:xfrm>
            <a:off x="7153774" y="2345318"/>
            <a:ext cx="2982147" cy="1965326"/>
            <a:chOff x="2341" y="1016"/>
            <a:chExt cx="3003" cy="2286"/>
          </a:xfrm>
          <a:noFill/>
        </p:grpSpPr>
        <p:sp>
          <p:nvSpPr>
            <p:cNvPr id="125" name="Freeform 10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1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2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3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9" name="Group 9"/>
          <p:cNvGrpSpPr>
            <a:grpSpLocks noChangeAspect="1"/>
          </p:cNvGrpSpPr>
          <p:nvPr/>
        </p:nvGrpSpPr>
        <p:grpSpPr bwMode="auto">
          <a:xfrm>
            <a:off x="5057512" y="2345318"/>
            <a:ext cx="2982147" cy="1965326"/>
            <a:chOff x="2341" y="1016"/>
            <a:chExt cx="3003" cy="2286"/>
          </a:xfrm>
          <a:noFill/>
        </p:grpSpPr>
        <p:sp>
          <p:nvSpPr>
            <p:cNvPr id="130" name="Freeform 10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rgbClr val="FFC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 useBgFill="1">
          <p:nvSpPr>
            <p:cNvPr id="131" name="Freeform 11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ln w="14288" cap="flat">
              <a:solidFill>
                <a:srgbClr val="FFC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2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rgbClr val="FFC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3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grpFill/>
            <a:ln w="14288" cap="flat">
              <a:solidFill>
                <a:srgbClr val="FFC000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19" name="Group 9"/>
          <p:cNvGrpSpPr>
            <a:grpSpLocks noChangeAspect="1"/>
          </p:cNvGrpSpPr>
          <p:nvPr/>
        </p:nvGrpSpPr>
        <p:grpSpPr bwMode="auto">
          <a:xfrm>
            <a:off x="3133462" y="2362200"/>
            <a:ext cx="2982147" cy="1965326"/>
            <a:chOff x="2341" y="1016"/>
            <a:chExt cx="3003" cy="2286"/>
          </a:xfrm>
          <a:noFill/>
        </p:grpSpPr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 useBgFill="1">
          <p:nvSpPr>
            <p:cNvPr id="121" name="Freeform 11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12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13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" name="Group 9"/>
          <p:cNvGrpSpPr>
            <a:grpSpLocks noChangeAspect="1"/>
          </p:cNvGrpSpPr>
          <p:nvPr/>
        </p:nvGrpSpPr>
        <p:grpSpPr bwMode="auto">
          <a:xfrm>
            <a:off x="1805843" y="2362200"/>
            <a:ext cx="2385716" cy="1965326"/>
            <a:chOff x="2341" y="1016"/>
            <a:chExt cx="3003" cy="2286"/>
          </a:xfrm>
          <a:noFill/>
        </p:grpSpPr>
        <p:sp>
          <p:nvSpPr>
            <p:cNvPr id="9" name="Freeform 10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 useBgFill="1">
          <p:nvSpPr>
            <p:cNvPr id="10" name="Freeform 11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12"/>
            <p:cNvSpPr>
              <a:spLocks noEditPoints="1"/>
            </p:cNvSpPr>
            <p:nvPr/>
          </p:nvSpPr>
          <p:spPr bwMode="auto">
            <a:xfrm>
              <a:off x="2341" y="1163"/>
              <a:ext cx="3003" cy="2139"/>
            </a:xfrm>
            <a:custGeom>
              <a:avLst/>
              <a:gdLst>
                <a:gd name="T0" fmla="*/ 860 w 1268"/>
                <a:gd name="T1" fmla="*/ 82 h 903"/>
                <a:gd name="T2" fmla="*/ 867 w 1268"/>
                <a:gd name="T3" fmla="*/ 82 h 903"/>
                <a:gd name="T4" fmla="*/ 819 w 1268"/>
                <a:gd name="T5" fmla="*/ 34 h 903"/>
                <a:gd name="T6" fmla="*/ 811 w 1268"/>
                <a:gd name="T7" fmla="*/ 23 h 903"/>
                <a:gd name="T8" fmla="*/ 810 w 1268"/>
                <a:gd name="T9" fmla="*/ 22 h 903"/>
                <a:gd name="T10" fmla="*/ 803 w 1268"/>
                <a:gd name="T11" fmla="*/ 0 h 903"/>
                <a:gd name="T12" fmla="*/ 803 w 1268"/>
                <a:gd name="T13" fmla="*/ 0 h 903"/>
                <a:gd name="T14" fmla="*/ 803 w 1268"/>
                <a:gd name="T15" fmla="*/ 0 h 903"/>
                <a:gd name="T16" fmla="*/ 819 w 1268"/>
                <a:gd name="T17" fmla="*/ 41 h 903"/>
                <a:gd name="T18" fmla="*/ 860 w 1268"/>
                <a:gd name="T19" fmla="*/ 82 h 903"/>
                <a:gd name="T20" fmla="*/ 867 w 1268"/>
                <a:gd name="T21" fmla="*/ 753 h 903"/>
                <a:gd name="T22" fmla="*/ 0 w 1268"/>
                <a:gd name="T23" fmla="*/ 753 h 903"/>
                <a:gd name="T24" fmla="*/ 0 w 1268"/>
                <a:gd name="T25" fmla="*/ 760 h 903"/>
                <a:gd name="T26" fmla="*/ 860 w 1268"/>
                <a:gd name="T27" fmla="*/ 760 h 903"/>
                <a:gd name="T28" fmla="*/ 867 w 1268"/>
                <a:gd name="T29" fmla="*/ 753 h 903"/>
                <a:gd name="T30" fmla="*/ 1268 w 1268"/>
                <a:gd name="T31" fmla="*/ 421 h 903"/>
                <a:gd name="T32" fmla="*/ 894 w 1268"/>
                <a:gd name="T33" fmla="*/ 876 h 903"/>
                <a:gd name="T34" fmla="*/ 819 w 1268"/>
                <a:gd name="T35" fmla="*/ 876 h 903"/>
                <a:gd name="T36" fmla="*/ 803 w 1268"/>
                <a:gd name="T37" fmla="*/ 842 h 903"/>
                <a:gd name="T38" fmla="*/ 819 w 1268"/>
                <a:gd name="T39" fmla="*/ 882 h 903"/>
                <a:gd name="T40" fmla="*/ 894 w 1268"/>
                <a:gd name="T41" fmla="*/ 882 h 903"/>
                <a:gd name="T42" fmla="*/ 1268 w 1268"/>
                <a:gd name="T43" fmla="*/ 424 h 903"/>
                <a:gd name="T44" fmla="*/ 1268 w 1268"/>
                <a:gd name="T45" fmla="*/ 42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268" h="903">
                  <a:moveTo>
                    <a:pt x="860" y="82"/>
                  </a:moveTo>
                  <a:cubicBezTo>
                    <a:pt x="864" y="82"/>
                    <a:pt x="867" y="82"/>
                    <a:pt x="867" y="82"/>
                  </a:cubicBezTo>
                  <a:cubicBezTo>
                    <a:pt x="819" y="34"/>
                    <a:pt x="819" y="34"/>
                    <a:pt x="819" y="34"/>
                  </a:cubicBezTo>
                  <a:cubicBezTo>
                    <a:pt x="815" y="31"/>
                    <a:pt x="813" y="27"/>
                    <a:pt x="811" y="23"/>
                  </a:cubicBezTo>
                  <a:cubicBezTo>
                    <a:pt x="810" y="23"/>
                    <a:pt x="810" y="23"/>
                    <a:pt x="810" y="22"/>
                  </a:cubicBezTo>
                  <a:cubicBezTo>
                    <a:pt x="806" y="15"/>
                    <a:pt x="804" y="8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3" y="0"/>
                    <a:pt x="803" y="0"/>
                    <a:pt x="803" y="0"/>
                  </a:cubicBezTo>
                  <a:cubicBezTo>
                    <a:pt x="802" y="14"/>
                    <a:pt x="807" y="29"/>
                    <a:pt x="819" y="41"/>
                  </a:cubicBezTo>
                  <a:lnTo>
                    <a:pt x="860" y="82"/>
                  </a:lnTo>
                  <a:close/>
                  <a:moveTo>
                    <a:pt x="867" y="753"/>
                  </a:moveTo>
                  <a:cubicBezTo>
                    <a:pt x="867" y="753"/>
                    <a:pt x="160" y="753"/>
                    <a:pt x="0" y="753"/>
                  </a:cubicBezTo>
                  <a:cubicBezTo>
                    <a:pt x="0" y="760"/>
                    <a:pt x="0" y="760"/>
                    <a:pt x="0" y="760"/>
                  </a:cubicBezTo>
                  <a:cubicBezTo>
                    <a:pt x="860" y="760"/>
                    <a:pt x="860" y="760"/>
                    <a:pt x="860" y="760"/>
                  </a:cubicBezTo>
                  <a:lnTo>
                    <a:pt x="867" y="753"/>
                  </a:lnTo>
                  <a:close/>
                  <a:moveTo>
                    <a:pt x="1268" y="421"/>
                  </a:moveTo>
                  <a:cubicBezTo>
                    <a:pt x="1263" y="566"/>
                    <a:pt x="894" y="876"/>
                    <a:pt x="894" y="876"/>
                  </a:cubicBezTo>
                  <a:cubicBezTo>
                    <a:pt x="873" y="896"/>
                    <a:pt x="839" y="896"/>
                    <a:pt x="819" y="876"/>
                  </a:cubicBezTo>
                  <a:cubicBezTo>
                    <a:pt x="809" y="866"/>
                    <a:pt x="804" y="854"/>
                    <a:pt x="803" y="842"/>
                  </a:cubicBezTo>
                  <a:cubicBezTo>
                    <a:pt x="802" y="856"/>
                    <a:pt x="807" y="871"/>
                    <a:pt x="819" y="882"/>
                  </a:cubicBezTo>
                  <a:cubicBezTo>
                    <a:pt x="839" y="903"/>
                    <a:pt x="873" y="903"/>
                    <a:pt x="894" y="882"/>
                  </a:cubicBezTo>
                  <a:cubicBezTo>
                    <a:pt x="894" y="882"/>
                    <a:pt x="1268" y="568"/>
                    <a:pt x="1268" y="424"/>
                  </a:cubicBezTo>
                  <a:cubicBezTo>
                    <a:pt x="1268" y="423"/>
                    <a:pt x="1268" y="422"/>
                    <a:pt x="1268" y="4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2341" y="1016"/>
              <a:ext cx="3003" cy="2269"/>
            </a:xfrm>
            <a:custGeom>
              <a:avLst/>
              <a:gdLst>
                <a:gd name="T0" fmla="*/ 894 w 1268"/>
                <a:gd name="T1" fmla="*/ 21 h 958"/>
                <a:gd name="T2" fmla="*/ 819 w 1268"/>
                <a:gd name="T3" fmla="*/ 21 h 958"/>
                <a:gd name="T4" fmla="*/ 819 w 1268"/>
                <a:gd name="T5" fmla="*/ 96 h 958"/>
                <a:gd name="T6" fmla="*/ 867 w 1268"/>
                <a:gd name="T7" fmla="*/ 144 h 958"/>
                <a:gd name="T8" fmla="*/ 0 w 1268"/>
                <a:gd name="T9" fmla="*/ 144 h 958"/>
                <a:gd name="T10" fmla="*/ 0 w 1268"/>
                <a:gd name="T11" fmla="*/ 815 h 958"/>
                <a:gd name="T12" fmla="*/ 867 w 1268"/>
                <a:gd name="T13" fmla="*/ 815 h 958"/>
                <a:gd name="T14" fmla="*/ 819 w 1268"/>
                <a:gd name="T15" fmla="*/ 863 h 958"/>
                <a:gd name="T16" fmla="*/ 819 w 1268"/>
                <a:gd name="T17" fmla="*/ 938 h 958"/>
                <a:gd name="T18" fmla="*/ 894 w 1268"/>
                <a:gd name="T19" fmla="*/ 938 h 958"/>
                <a:gd name="T20" fmla="*/ 1268 w 1268"/>
                <a:gd name="T21" fmla="*/ 479 h 958"/>
                <a:gd name="T22" fmla="*/ 894 w 1268"/>
                <a:gd name="T23" fmla="*/ 21 h 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68" h="958">
                  <a:moveTo>
                    <a:pt x="894" y="21"/>
                  </a:moveTo>
                  <a:cubicBezTo>
                    <a:pt x="873" y="0"/>
                    <a:pt x="839" y="0"/>
                    <a:pt x="819" y="21"/>
                  </a:cubicBezTo>
                  <a:cubicBezTo>
                    <a:pt x="798" y="42"/>
                    <a:pt x="798" y="75"/>
                    <a:pt x="819" y="96"/>
                  </a:cubicBezTo>
                  <a:cubicBezTo>
                    <a:pt x="867" y="144"/>
                    <a:pt x="867" y="144"/>
                    <a:pt x="867" y="144"/>
                  </a:cubicBezTo>
                  <a:cubicBezTo>
                    <a:pt x="867" y="144"/>
                    <a:pt x="160" y="144"/>
                    <a:pt x="0" y="144"/>
                  </a:cubicBezTo>
                  <a:cubicBezTo>
                    <a:pt x="0" y="815"/>
                    <a:pt x="0" y="815"/>
                    <a:pt x="0" y="815"/>
                  </a:cubicBezTo>
                  <a:cubicBezTo>
                    <a:pt x="160" y="815"/>
                    <a:pt x="867" y="815"/>
                    <a:pt x="867" y="815"/>
                  </a:cubicBezTo>
                  <a:cubicBezTo>
                    <a:pt x="819" y="863"/>
                    <a:pt x="819" y="863"/>
                    <a:pt x="819" y="863"/>
                  </a:cubicBezTo>
                  <a:cubicBezTo>
                    <a:pt x="798" y="883"/>
                    <a:pt x="798" y="917"/>
                    <a:pt x="819" y="938"/>
                  </a:cubicBezTo>
                  <a:cubicBezTo>
                    <a:pt x="839" y="958"/>
                    <a:pt x="873" y="958"/>
                    <a:pt x="894" y="938"/>
                  </a:cubicBezTo>
                  <a:cubicBezTo>
                    <a:pt x="894" y="938"/>
                    <a:pt x="1268" y="623"/>
                    <a:pt x="1268" y="479"/>
                  </a:cubicBezTo>
                  <a:cubicBezTo>
                    <a:pt x="1268" y="335"/>
                    <a:pt x="894" y="21"/>
                    <a:pt x="894" y="21"/>
                  </a:cubicBezTo>
                  <a:close/>
                </a:path>
              </a:pathLst>
            </a:custGeom>
            <a:grpFill/>
            <a:ln w="14288" cap="flat">
              <a:solidFill>
                <a:schemeClr val="bg1"/>
              </a:solidFill>
              <a:prstDash val="solid"/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4" name="Rectangle 47"/>
          <p:cNvSpPr/>
          <p:nvPr/>
        </p:nvSpPr>
        <p:spPr>
          <a:xfrm>
            <a:off x="2363575" y="2837172"/>
            <a:ext cx="923331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对齐</a:t>
            </a:r>
            <a:endParaRPr lang="en-US" altLang="zh-CN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方式</a:t>
            </a:r>
            <a:endParaRPr 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grpSp>
        <p:nvGrpSpPr>
          <p:cNvPr id="143" name="Group 4"/>
          <p:cNvGrpSpPr>
            <a:grpSpLocks noChangeAspect="1"/>
          </p:cNvGrpSpPr>
          <p:nvPr/>
        </p:nvGrpSpPr>
        <p:grpSpPr bwMode="auto">
          <a:xfrm rot="891772">
            <a:off x="521512" y="551543"/>
            <a:ext cx="507974" cy="919389"/>
            <a:chOff x="472" y="425"/>
            <a:chExt cx="363" cy="657"/>
          </a:xfrm>
        </p:grpSpPr>
        <p:sp>
          <p:nvSpPr>
            <p:cNvPr id="144" name="Freeform 5"/>
            <p:cNvSpPr>
              <a:spLocks noEditPoints="1"/>
            </p:cNvSpPr>
            <p:nvPr/>
          </p:nvSpPr>
          <p:spPr bwMode="auto">
            <a:xfrm>
              <a:off x="472" y="425"/>
              <a:ext cx="335" cy="657"/>
            </a:xfrm>
            <a:custGeom>
              <a:avLst/>
              <a:gdLst>
                <a:gd name="T0" fmla="*/ 81 w 154"/>
                <a:gd name="T1" fmla="*/ 9 h 305"/>
                <a:gd name="T2" fmla="*/ 48 w 154"/>
                <a:gd name="T3" fmla="*/ 43 h 305"/>
                <a:gd name="T4" fmla="*/ 49 w 154"/>
                <a:gd name="T5" fmla="*/ 47 h 305"/>
                <a:gd name="T6" fmla="*/ 30 w 154"/>
                <a:gd name="T7" fmla="*/ 143 h 305"/>
                <a:gd name="T8" fmla="*/ 21 w 154"/>
                <a:gd name="T9" fmla="*/ 158 h 305"/>
                <a:gd name="T10" fmla="*/ 88 w 154"/>
                <a:gd name="T11" fmla="*/ 243 h 305"/>
                <a:gd name="T12" fmla="*/ 101 w 154"/>
                <a:gd name="T13" fmla="*/ 243 h 305"/>
                <a:gd name="T14" fmla="*/ 91 w 154"/>
                <a:gd name="T15" fmla="*/ 285 h 305"/>
                <a:gd name="T16" fmla="*/ 85 w 154"/>
                <a:gd name="T17" fmla="*/ 275 h 305"/>
                <a:gd name="T18" fmla="*/ 81 w 154"/>
                <a:gd name="T19" fmla="*/ 278 h 305"/>
                <a:gd name="T20" fmla="*/ 85 w 154"/>
                <a:gd name="T21" fmla="*/ 303 h 305"/>
                <a:gd name="T22" fmla="*/ 110 w 154"/>
                <a:gd name="T23" fmla="*/ 247 h 305"/>
                <a:gd name="T24" fmla="*/ 107 w 154"/>
                <a:gd name="T25" fmla="*/ 238 h 305"/>
                <a:gd name="T26" fmla="*/ 85 w 154"/>
                <a:gd name="T27" fmla="*/ 164 h 305"/>
                <a:gd name="T28" fmla="*/ 81 w 154"/>
                <a:gd name="T29" fmla="*/ 151 h 305"/>
                <a:gd name="T30" fmla="*/ 80 w 154"/>
                <a:gd name="T31" fmla="*/ 143 h 305"/>
                <a:gd name="T32" fmla="*/ 67 w 154"/>
                <a:gd name="T33" fmla="*/ 92 h 305"/>
                <a:gd name="T34" fmla="*/ 85 w 154"/>
                <a:gd name="T35" fmla="*/ 39 h 305"/>
                <a:gd name="T36" fmla="*/ 81 w 154"/>
                <a:gd name="T37" fmla="*/ 11 h 305"/>
                <a:gd name="T38" fmla="*/ 103 w 154"/>
                <a:gd name="T39" fmla="*/ 228 h 305"/>
                <a:gd name="T40" fmla="*/ 85 w 154"/>
                <a:gd name="T41" fmla="*/ 174 h 305"/>
                <a:gd name="T42" fmla="*/ 76 w 154"/>
                <a:gd name="T43" fmla="*/ 143 h 305"/>
                <a:gd name="T44" fmla="*/ 78 w 154"/>
                <a:gd name="T45" fmla="*/ 151 h 305"/>
                <a:gd name="T46" fmla="*/ 45 w 154"/>
                <a:gd name="T47" fmla="*/ 189 h 305"/>
                <a:gd name="T48" fmla="*/ 81 w 154"/>
                <a:gd name="T49" fmla="*/ 174 h 305"/>
                <a:gd name="T50" fmla="*/ 85 w 154"/>
                <a:gd name="T51" fmla="*/ 192 h 305"/>
                <a:gd name="T52" fmla="*/ 96 w 154"/>
                <a:gd name="T53" fmla="*/ 231 h 305"/>
                <a:gd name="T54" fmla="*/ 81 w 154"/>
                <a:gd name="T55" fmla="*/ 233 h 305"/>
                <a:gd name="T56" fmla="*/ 36 w 154"/>
                <a:gd name="T57" fmla="*/ 147 h 305"/>
                <a:gd name="T58" fmla="*/ 38 w 154"/>
                <a:gd name="T59" fmla="*/ 143 h 305"/>
                <a:gd name="T60" fmla="*/ 76 w 154"/>
                <a:gd name="T61" fmla="*/ 143 h 305"/>
                <a:gd name="T62" fmla="*/ 75 w 154"/>
                <a:gd name="T63" fmla="*/ 47 h 305"/>
                <a:gd name="T64" fmla="*/ 68 w 154"/>
                <a:gd name="T65" fmla="*/ 75 h 305"/>
                <a:gd name="T66" fmla="*/ 57 w 154"/>
                <a:gd name="T67" fmla="*/ 47 h 305"/>
                <a:gd name="T68" fmla="*/ 57 w 154"/>
                <a:gd name="T69" fmla="*/ 19 h 305"/>
                <a:gd name="T70" fmla="*/ 76 w 154"/>
                <a:gd name="T71" fmla="*/ 4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4" h="305">
                  <a:moveTo>
                    <a:pt x="81" y="11"/>
                  </a:moveTo>
                  <a:cubicBezTo>
                    <a:pt x="81" y="10"/>
                    <a:pt x="81" y="10"/>
                    <a:pt x="81" y="9"/>
                  </a:cubicBezTo>
                  <a:cubicBezTo>
                    <a:pt x="78" y="2"/>
                    <a:pt x="64" y="0"/>
                    <a:pt x="58" y="4"/>
                  </a:cubicBezTo>
                  <a:cubicBezTo>
                    <a:pt x="48" y="10"/>
                    <a:pt x="47" y="33"/>
                    <a:pt x="48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4"/>
                    <a:pt x="48" y="46"/>
                    <a:pt x="49" y="47"/>
                  </a:cubicBezTo>
                  <a:cubicBezTo>
                    <a:pt x="51" y="63"/>
                    <a:pt x="56" y="78"/>
                    <a:pt x="61" y="93"/>
                  </a:cubicBezTo>
                  <a:cubicBezTo>
                    <a:pt x="52" y="110"/>
                    <a:pt x="39" y="126"/>
                    <a:pt x="30" y="143"/>
                  </a:cubicBezTo>
                  <a:cubicBezTo>
                    <a:pt x="29" y="144"/>
                    <a:pt x="28" y="146"/>
                    <a:pt x="27" y="147"/>
                  </a:cubicBezTo>
                  <a:cubicBezTo>
                    <a:pt x="25" y="151"/>
                    <a:pt x="23" y="154"/>
                    <a:pt x="21" y="158"/>
                  </a:cubicBezTo>
                  <a:cubicBezTo>
                    <a:pt x="0" y="205"/>
                    <a:pt x="32" y="238"/>
                    <a:pt x="69" y="243"/>
                  </a:cubicBezTo>
                  <a:cubicBezTo>
                    <a:pt x="75" y="244"/>
                    <a:pt x="82" y="244"/>
                    <a:pt x="88" y="243"/>
                  </a:cubicBezTo>
                  <a:cubicBezTo>
                    <a:pt x="92" y="242"/>
                    <a:pt x="96" y="242"/>
                    <a:pt x="100" y="240"/>
                  </a:cubicBezTo>
                  <a:cubicBezTo>
                    <a:pt x="100" y="241"/>
                    <a:pt x="100" y="242"/>
                    <a:pt x="101" y="243"/>
                  </a:cubicBezTo>
                  <a:cubicBezTo>
                    <a:pt x="101" y="244"/>
                    <a:pt x="101" y="246"/>
                    <a:pt x="102" y="247"/>
                  </a:cubicBezTo>
                  <a:cubicBezTo>
                    <a:pt x="104" y="258"/>
                    <a:pt x="103" y="270"/>
                    <a:pt x="91" y="285"/>
                  </a:cubicBezTo>
                  <a:cubicBezTo>
                    <a:pt x="91" y="284"/>
                    <a:pt x="91" y="284"/>
                    <a:pt x="91" y="284"/>
                  </a:cubicBezTo>
                  <a:cubicBezTo>
                    <a:pt x="92" y="280"/>
                    <a:pt x="89" y="276"/>
                    <a:pt x="85" y="275"/>
                  </a:cubicBezTo>
                  <a:cubicBezTo>
                    <a:pt x="84" y="275"/>
                    <a:pt x="82" y="276"/>
                    <a:pt x="81" y="277"/>
                  </a:cubicBezTo>
                  <a:cubicBezTo>
                    <a:pt x="81" y="277"/>
                    <a:pt x="81" y="277"/>
                    <a:pt x="81" y="278"/>
                  </a:cubicBezTo>
                  <a:cubicBezTo>
                    <a:pt x="74" y="285"/>
                    <a:pt x="75" y="295"/>
                    <a:pt x="81" y="300"/>
                  </a:cubicBezTo>
                  <a:cubicBezTo>
                    <a:pt x="82" y="301"/>
                    <a:pt x="84" y="302"/>
                    <a:pt x="85" y="303"/>
                  </a:cubicBezTo>
                  <a:cubicBezTo>
                    <a:pt x="88" y="304"/>
                    <a:pt x="92" y="305"/>
                    <a:pt x="97" y="304"/>
                  </a:cubicBezTo>
                  <a:cubicBezTo>
                    <a:pt x="120" y="297"/>
                    <a:pt x="117" y="271"/>
                    <a:pt x="110" y="247"/>
                  </a:cubicBezTo>
                  <a:cubicBezTo>
                    <a:pt x="109" y="246"/>
                    <a:pt x="109" y="244"/>
                    <a:pt x="109" y="243"/>
                  </a:cubicBezTo>
                  <a:cubicBezTo>
                    <a:pt x="108" y="241"/>
                    <a:pt x="107" y="239"/>
                    <a:pt x="107" y="238"/>
                  </a:cubicBezTo>
                  <a:cubicBezTo>
                    <a:pt x="117" y="233"/>
                    <a:pt x="127" y="226"/>
                    <a:pt x="134" y="215"/>
                  </a:cubicBezTo>
                  <a:cubicBezTo>
                    <a:pt x="154" y="188"/>
                    <a:pt x="117" y="163"/>
                    <a:pt x="85" y="164"/>
                  </a:cubicBezTo>
                  <a:cubicBezTo>
                    <a:pt x="84" y="164"/>
                    <a:pt x="84" y="164"/>
                    <a:pt x="83" y="164"/>
                  </a:cubicBezTo>
                  <a:cubicBezTo>
                    <a:pt x="83" y="159"/>
                    <a:pt x="82" y="155"/>
                    <a:pt x="81" y="151"/>
                  </a:cubicBezTo>
                  <a:cubicBezTo>
                    <a:pt x="81" y="149"/>
                    <a:pt x="81" y="148"/>
                    <a:pt x="80" y="147"/>
                  </a:cubicBezTo>
                  <a:cubicBezTo>
                    <a:pt x="80" y="146"/>
                    <a:pt x="80" y="144"/>
                    <a:pt x="80" y="143"/>
                  </a:cubicBezTo>
                  <a:cubicBezTo>
                    <a:pt x="77" y="131"/>
                    <a:pt x="75" y="119"/>
                    <a:pt x="72" y="108"/>
                  </a:cubicBezTo>
                  <a:cubicBezTo>
                    <a:pt x="71" y="103"/>
                    <a:pt x="69" y="97"/>
                    <a:pt x="67" y="92"/>
                  </a:cubicBezTo>
                  <a:cubicBezTo>
                    <a:pt x="73" y="81"/>
                    <a:pt x="78" y="71"/>
                    <a:pt x="81" y="60"/>
                  </a:cubicBezTo>
                  <a:cubicBezTo>
                    <a:pt x="83" y="53"/>
                    <a:pt x="85" y="46"/>
                    <a:pt x="85" y="39"/>
                  </a:cubicBezTo>
                  <a:cubicBezTo>
                    <a:pt x="85" y="35"/>
                    <a:pt x="85" y="32"/>
                    <a:pt x="85" y="29"/>
                  </a:cubicBezTo>
                  <a:cubicBezTo>
                    <a:pt x="85" y="23"/>
                    <a:pt x="83" y="17"/>
                    <a:pt x="81" y="11"/>
                  </a:cubicBezTo>
                  <a:close/>
                  <a:moveTo>
                    <a:pt x="109" y="225"/>
                  </a:moveTo>
                  <a:cubicBezTo>
                    <a:pt x="107" y="226"/>
                    <a:pt x="105" y="228"/>
                    <a:pt x="103" y="228"/>
                  </a:cubicBezTo>
                  <a:cubicBezTo>
                    <a:pt x="101" y="222"/>
                    <a:pt x="98" y="216"/>
                    <a:pt x="97" y="213"/>
                  </a:cubicBezTo>
                  <a:cubicBezTo>
                    <a:pt x="92" y="200"/>
                    <a:pt x="88" y="187"/>
                    <a:pt x="85" y="174"/>
                  </a:cubicBezTo>
                  <a:cubicBezTo>
                    <a:pt x="115" y="174"/>
                    <a:pt x="144" y="202"/>
                    <a:pt x="109" y="225"/>
                  </a:cubicBezTo>
                  <a:close/>
                  <a:moveTo>
                    <a:pt x="76" y="143"/>
                  </a:moveTo>
                  <a:cubicBezTo>
                    <a:pt x="76" y="144"/>
                    <a:pt x="76" y="146"/>
                    <a:pt x="77" y="147"/>
                  </a:cubicBezTo>
                  <a:cubicBezTo>
                    <a:pt x="77" y="148"/>
                    <a:pt x="77" y="150"/>
                    <a:pt x="78" y="151"/>
                  </a:cubicBezTo>
                  <a:cubicBezTo>
                    <a:pt x="78" y="155"/>
                    <a:pt x="79" y="160"/>
                    <a:pt x="80" y="164"/>
                  </a:cubicBezTo>
                  <a:cubicBezTo>
                    <a:pt x="64" y="165"/>
                    <a:pt x="50" y="173"/>
                    <a:pt x="45" y="189"/>
                  </a:cubicBezTo>
                  <a:cubicBezTo>
                    <a:pt x="44" y="192"/>
                    <a:pt x="49" y="194"/>
                    <a:pt x="51" y="191"/>
                  </a:cubicBezTo>
                  <a:cubicBezTo>
                    <a:pt x="59" y="180"/>
                    <a:pt x="70" y="175"/>
                    <a:pt x="81" y="174"/>
                  </a:cubicBezTo>
                  <a:cubicBezTo>
                    <a:pt x="81" y="174"/>
                    <a:pt x="82" y="174"/>
                    <a:pt x="82" y="174"/>
                  </a:cubicBezTo>
                  <a:cubicBezTo>
                    <a:pt x="83" y="180"/>
                    <a:pt x="84" y="186"/>
                    <a:pt x="85" y="192"/>
                  </a:cubicBezTo>
                  <a:cubicBezTo>
                    <a:pt x="87" y="199"/>
                    <a:pt x="88" y="207"/>
                    <a:pt x="91" y="214"/>
                  </a:cubicBezTo>
                  <a:cubicBezTo>
                    <a:pt x="92" y="220"/>
                    <a:pt x="94" y="226"/>
                    <a:pt x="96" y="231"/>
                  </a:cubicBezTo>
                  <a:cubicBezTo>
                    <a:pt x="93" y="232"/>
                    <a:pt x="89" y="233"/>
                    <a:pt x="85" y="233"/>
                  </a:cubicBezTo>
                  <a:cubicBezTo>
                    <a:pt x="84" y="233"/>
                    <a:pt x="82" y="233"/>
                    <a:pt x="81" y="233"/>
                  </a:cubicBezTo>
                  <a:cubicBezTo>
                    <a:pt x="67" y="233"/>
                    <a:pt x="52" y="228"/>
                    <a:pt x="41" y="223"/>
                  </a:cubicBezTo>
                  <a:cubicBezTo>
                    <a:pt x="9" y="206"/>
                    <a:pt x="24" y="170"/>
                    <a:pt x="36" y="147"/>
                  </a:cubicBezTo>
                  <a:cubicBezTo>
                    <a:pt x="36" y="146"/>
                    <a:pt x="36" y="145"/>
                    <a:pt x="37" y="144"/>
                  </a:cubicBezTo>
                  <a:cubicBezTo>
                    <a:pt x="37" y="144"/>
                    <a:pt x="37" y="143"/>
                    <a:pt x="38" y="143"/>
                  </a:cubicBezTo>
                  <a:cubicBezTo>
                    <a:pt x="45" y="130"/>
                    <a:pt x="54" y="116"/>
                    <a:pt x="63" y="100"/>
                  </a:cubicBezTo>
                  <a:cubicBezTo>
                    <a:pt x="67" y="114"/>
                    <a:pt x="72" y="129"/>
                    <a:pt x="76" y="143"/>
                  </a:cubicBezTo>
                  <a:close/>
                  <a:moveTo>
                    <a:pt x="76" y="43"/>
                  </a:moveTo>
                  <a:cubicBezTo>
                    <a:pt x="76" y="44"/>
                    <a:pt x="75" y="46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57"/>
                    <a:pt x="71" y="66"/>
                    <a:pt x="68" y="75"/>
                  </a:cubicBezTo>
                  <a:cubicBezTo>
                    <a:pt x="67" y="78"/>
                    <a:pt x="66" y="81"/>
                    <a:pt x="65" y="83"/>
                  </a:cubicBezTo>
                  <a:cubicBezTo>
                    <a:pt x="61" y="71"/>
                    <a:pt x="58" y="59"/>
                    <a:pt x="57" y="47"/>
                  </a:cubicBezTo>
                  <a:cubicBezTo>
                    <a:pt x="57" y="46"/>
                    <a:pt x="56" y="44"/>
                    <a:pt x="56" y="43"/>
                  </a:cubicBezTo>
                  <a:cubicBezTo>
                    <a:pt x="56" y="35"/>
                    <a:pt x="56" y="27"/>
                    <a:pt x="57" y="19"/>
                  </a:cubicBezTo>
                  <a:cubicBezTo>
                    <a:pt x="58" y="12"/>
                    <a:pt x="64" y="13"/>
                    <a:pt x="77" y="23"/>
                  </a:cubicBezTo>
                  <a:cubicBezTo>
                    <a:pt x="77" y="30"/>
                    <a:pt x="77" y="36"/>
                    <a:pt x="76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6"/>
            <p:cNvSpPr/>
            <p:nvPr/>
          </p:nvSpPr>
          <p:spPr bwMode="auto">
            <a:xfrm>
              <a:off x="735" y="774"/>
              <a:ext cx="61" cy="52"/>
            </a:xfrm>
            <a:custGeom>
              <a:avLst/>
              <a:gdLst>
                <a:gd name="T0" fmla="*/ 25 w 28"/>
                <a:gd name="T1" fmla="*/ 23 h 24"/>
                <a:gd name="T2" fmla="*/ 27 w 28"/>
                <a:gd name="T3" fmla="*/ 21 h 24"/>
                <a:gd name="T4" fmla="*/ 3 w 28"/>
                <a:gd name="T5" fmla="*/ 1 h 24"/>
                <a:gd name="T6" fmla="*/ 2 w 28"/>
                <a:gd name="T7" fmla="*/ 4 h 24"/>
                <a:gd name="T8" fmla="*/ 25 w 28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">
                  <a:moveTo>
                    <a:pt x="25" y="23"/>
                  </a:moveTo>
                  <a:cubicBezTo>
                    <a:pt x="26" y="24"/>
                    <a:pt x="28" y="23"/>
                    <a:pt x="27" y="21"/>
                  </a:cubicBezTo>
                  <a:cubicBezTo>
                    <a:pt x="24" y="10"/>
                    <a:pt x="13" y="4"/>
                    <a:pt x="3" y="1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10" y="10"/>
                    <a:pt x="17" y="17"/>
                    <a:pt x="25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7"/>
            <p:cNvSpPr/>
            <p:nvPr/>
          </p:nvSpPr>
          <p:spPr bwMode="auto">
            <a:xfrm>
              <a:off x="759" y="748"/>
              <a:ext cx="76" cy="50"/>
            </a:xfrm>
            <a:custGeom>
              <a:avLst/>
              <a:gdLst>
                <a:gd name="T0" fmla="*/ 3 w 35"/>
                <a:gd name="T1" fmla="*/ 1 h 23"/>
                <a:gd name="T2" fmla="*/ 3 w 35"/>
                <a:gd name="T3" fmla="*/ 5 h 23"/>
                <a:gd name="T4" fmla="*/ 17 w 35"/>
                <a:gd name="T5" fmla="*/ 11 h 23"/>
                <a:gd name="T6" fmla="*/ 31 w 35"/>
                <a:gd name="T7" fmla="*/ 22 h 23"/>
                <a:gd name="T8" fmla="*/ 34 w 35"/>
                <a:gd name="T9" fmla="*/ 20 h 23"/>
                <a:gd name="T10" fmla="*/ 3 w 35"/>
                <a:gd name="T1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3" y="1"/>
                  </a:moveTo>
                  <a:cubicBezTo>
                    <a:pt x="1" y="1"/>
                    <a:pt x="0" y="4"/>
                    <a:pt x="3" y="5"/>
                  </a:cubicBezTo>
                  <a:cubicBezTo>
                    <a:pt x="8" y="6"/>
                    <a:pt x="13" y="8"/>
                    <a:pt x="17" y="11"/>
                  </a:cubicBezTo>
                  <a:cubicBezTo>
                    <a:pt x="22" y="15"/>
                    <a:pt x="26" y="19"/>
                    <a:pt x="31" y="22"/>
                  </a:cubicBezTo>
                  <a:cubicBezTo>
                    <a:pt x="33" y="23"/>
                    <a:pt x="35" y="22"/>
                    <a:pt x="34" y="20"/>
                  </a:cubicBezTo>
                  <a:cubicBezTo>
                    <a:pt x="30" y="8"/>
                    <a:pt x="16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47" name="Rectangle 47"/>
          <p:cNvSpPr/>
          <p:nvPr/>
        </p:nvSpPr>
        <p:spPr>
          <a:xfrm>
            <a:off x="1288212" y="759990"/>
            <a:ext cx="1235916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图片类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sp>
        <p:nvSpPr>
          <p:cNvPr id="35" name="Rectangle 47"/>
          <p:cNvSpPr/>
          <p:nvPr/>
        </p:nvSpPr>
        <p:spPr>
          <a:xfrm>
            <a:off x="4363771" y="2766675"/>
            <a:ext cx="923330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图片</a:t>
            </a:r>
            <a:endParaRPr lang="en-US" altLang="zh-CN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模式</a:t>
            </a:r>
            <a:endParaRPr 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6" name="Rectangle 47"/>
          <p:cNvSpPr/>
          <p:nvPr/>
        </p:nvSpPr>
        <p:spPr>
          <a:xfrm>
            <a:off x="6196569" y="2783557"/>
            <a:ext cx="1384996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图片</a:t>
            </a:r>
            <a:endParaRPr lang="en-US" altLang="zh-CN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超链接</a:t>
            </a:r>
            <a:endParaRPr 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37" name="Rectangle 47"/>
          <p:cNvSpPr/>
          <p:nvPr/>
        </p:nvSpPr>
        <p:spPr>
          <a:xfrm>
            <a:off x="8442704" y="2766675"/>
            <a:ext cx="923330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封面</a:t>
            </a:r>
            <a:endParaRPr lang="en-US" altLang="zh-CN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  <a:p>
            <a:pPr algn="ctr"/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图片</a:t>
            </a:r>
            <a:endParaRPr lang="en-US" sz="3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任意多边形 214"/>
          <p:cNvSpPr/>
          <p:nvPr/>
        </p:nvSpPr>
        <p:spPr>
          <a:xfrm rot="5400000">
            <a:off x="7436802" y="3761423"/>
            <a:ext cx="893813" cy="66062"/>
          </a:xfrm>
          <a:custGeom>
            <a:avLst/>
            <a:gdLst>
              <a:gd name="connsiteX0" fmla="*/ 0 w 3762531"/>
              <a:gd name="connsiteY0" fmla="*/ 14990 h 14990"/>
              <a:gd name="connsiteX1" fmla="*/ 59961 w 3762531"/>
              <a:gd name="connsiteY1" fmla="*/ 14990 h 14990"/>
              <a:gd name="connsiteX2" fmla="*/ 3762531 w 3762531"/>
              <a:gd name="connsiteY2" fmla="*/ 0 h 14990"/>
              <a:gd name="connsiteX0-1" fmla="*/ 0 w 3762531"/>
              <a:gd name="connsiteY0-2" fmla="*/ 43546 h 43546"/>
              <a:gd name="connsiteX1-3" fmla="*/ 59961 w 3762531"/>
              <a:gd name="connsiteY1-4" fmla="*/ 43546 h 43546"/>
              <a:gd name="connsiteX2-5" fmla="*/ 3762531 w 3762531"/>
              <a:gd name="connsiteY2-6" fmla="*/ 28556 h 43546"/>
              <a:gd name="connsiteX0-7" fmla="*/ 0 w 3762531"/>
              <a:gd name="connsiteY0-8" fmla="*/ 14990 h 14990"/>
              <a:gd name="connsiteX1-9" fmla="*/ 3762531 w 3762531"/>
              <a:gd name="connsiteY1-10" fmla="*/ 0 h 14990"/>
              <a:gd name="connsiteX0-11" fmla="*/ 0 w 3762531"/>
              <a:gd name="connsiteY0-12" fmla="*/ 38567 h 38567"/>
              <a:gd name="connsiteX1-13" fmla="*/ 3762531 w 3762531"/>
              <a:gd name="connsiteY1-14" fmla="*/ 23577 h 38567"/>
              <a:gd name="connsiteX0-15" fmla="*/ 0 w 3762531"/>
              <a:gd name="connsiteY0-16" fmla="*/ 76223 h 76223"/>
              <a:gd name="connsiteX1-17" fmla="*/ 3762531 w 3762531"/>
              <a:gd name="connsiteY1-18" fmla="*/ 61233 h 76223"/>
              <a:gd name="connsiteX0-19" fmla="*/ 0 w 3762531"/>
              <a:gd name="connsiteY0-20" fmla="*/ 86371 h 86371"/>
              <a:gd name="connsiteX1-21" fmla="*/ 3762531 w 3762531"/>
              <a:gd name="connsiteY1-22" fmla="*/ 71381 h 86371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</a:cxnLst>
            <a:rect l="l" t="t" r="r" b="b"/>
            <a:pathLst>
              <a:path w="3762531" h="86371">
                <a:moveTo>
                  <a:pt x="0" y="86371"/>
                </a:moveTo>
                <a:cubicBezTo>
                  <a:pt x="1239187" y="-23557"/>
                  <a:pt x="2508354" y="-28553"/>
                  <a:pt x="3762531" y="71381"/>
                </a:cubicBezTo>
              </a:path>
            </a:pathLst>
          </a:custGeom>
          <a:noFill/>
          <a:ln w="25400" cap="rnd">
            <a:solidFill>
              <a:schemeClr val="bg1"/>
            </a:solidFill>
            <a:round/>
            <a:headEnd type="arrow" w="med" len="lg"/>
            <a:tailEnd type="arrow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任意多边形 215"/>
          <p:cNvSpPr/>
          <p:nvPr/>
        </p:nvSpPr>
        <p:spPr>
          <a:xfrm rot="16200000">
            <a:off x="3702799" y="3763901"/>
            <a:ext cx="893813" cy="66062"/>
          </a:xfrm>
          <a:custGeom>
            <a:avLst/>
            <a:gdLst>
              <a:gd name="connsiteX0" fmla="*/ 0 w 3762531"/>
              <a:gd name="connsiteY0" fmla="*/ 14990 h 14990"/>
              <a:gd name="connsiteX1" fmla="*/ 59961 w 3762531"/>
              <a:gd name="connsiteY1" fmla="*/ 14990 h 14990"/>
              <a:gd name="connsiteX2" fmla="*/ 3762531 w 3762531"/>
              <a:gd name="connsiteY2" fmla="*/ 0 h 14990"/>
              <a:gd name="connsiteX0-1" fmla="*/ 0 w 3762531"/>
              <a:gd name="connsiteY0-2" fmla="*/ 43546 h 43546"/>
              <a:gd name="connsiteX1-3" fmla="*/ 59961 w 3762531"/>
              <a:gd name="connsiteY1-4" fmla="*/ 43546 h 43546"/>
              <a:gd name="connsiteX2-5" fmla="*/ 3762531 w 3762531"/>
              <a:gd name="connsiteY2-6" fmla="*/ 28556 h 43546"/>
              <a:gd name="connsiteX0-7" fmla="*/ 0 w 3762531"/>
              <a:gd name="connsiteY0-8" fmla="*/ 14990 h 14990"/>
              <a:gd name="connsiteX1-9" fmla="*/ 3762531 w 3762531"/>
              <a:gd name="connsiteY1-10" fmla="*/ 0 h 14990"/>
              <a:gd name="connsiteX0-11" fmla="*/ 0 w 3762531"/>
              <a:gd name="connsiteY0-12" fmla="*/ 38567 h 38567"/>
              <a:gd name="connsiteX1-13" fmla="*/ 3762531 w 3762531"/>
              <a:gd name="connsiteY1-14" fmla="*/ 23577 h 38567"/>
              <a:gd name="connsiteX0-15" fmla="*/ 0 w 3762531"/>
              <a:gd name="connsiteY0-16" fmla="*/ 76223 h 76223"/>
              <a:gd name="connsiteX1-17" fmla="*/ 3762531 w 3762531"/>
              <a:gd name="connsiteY1-18" fmla="*/ 61233 h 76223"/>
              <a:gd name="connsiteX0-19" fmla="*/ 0 w 3762531"/>
              <a:gd name="connsiteY0-20" fmla="*/ 86371 h 86371"/>
              <a:gd name="connsiteX1-21" fmla="*/ 3762531 w 3762531"/>
              <a:gd name="connsiteY1-22" fmla="*/ 71381 h 86371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</a:cxnLst>
            <a:rect l="l" t="t" r="r" b="b"/>
            <a:pathLst>
              <a:path w="3762531" h="86371">
                <a:moveTo>
                  <a:pt x="0" y="86371"/>
                </a:moveTo>
                <a:cubicBezTo>
                  <a:pt x="1239187" y="-23557"/>
                  <a:pt x="2508354" y="-28553"/>
                  <a:pt x="3762531" y="71381"/>
                </a:cubicBezTo>
              </a:path>
            </a:pathLst>
          </a:custGeom>
          <a:noFill/>
          <a:ln w="25400" cap="rnd">
            <a:solidFill>
              <a:schemeClr val="bg1"/>
            </a:solidFill>
            <a:round/>
            <a:headEnd type="arrow" w="med" len="lg"/>
            <a:tailEnd type="arrow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7" name="任意多边形 216"/>
          <p:cNvSpPr/>
          <p:nvPr/>
        </p:nvSpPr>
        <p:spPr>
          <a:xfrm>
            <a:off x="5495186" y="2081006"/>
            <a:ext cx="893813" cy="66062"/>
          </a:xfrm>
          <a:custGeom>
            <a:avLst/>
            <a:gdLst>
              <a:gd name="connsiteX0" fmla="*/ 0 w 3762531"/>
              <a:gd name="connsiteY0" fmla="*/ 14990 h 14990"/>
              <a:gd name="connsiteX1" fmla="*/ 59961 w 3762531"/>
              <a:gd name="connsiteY1" fmla="*/ 14990 h 14990"/>
              <a:gd name="connsiteX2" fmla="*/ 3762531 w 3762531"/>
              <a:gd name="connsiteY2" fmla="*/ 0 h 14990"/>
              <a:gd name="connsiteX0-1" fmla="*/ 0 w 3762531"/>
              <a:gd name="connsiteY0-2" fmla="*/ 43546 h 43546"/>
              <a:gd name="connsiteX1-3" fmla="*/ 59961 w 3762531"/>
              <a:gd name="connsiteY1-4" fmla="*/ 43546 h 43546"/>
              <a:gd name="connsiteX2-5" fmla="*/ 3762531 w 3762531"/>
              <a:gd name="connsiteY2-6" fmla="*/ 28556 h 43546"/>
              <a:gd name="connsiteX0-7" fmla="*/ 0 w 3762531"/>
              <a:gd name="connsiteY0-8" fmla="*/ 14990 h 14990"/>
              <a:gd name="connsiteX1-9" fmla="*/ 3762531 w 3762531"/>
              <a:gd name="connsiteY1-10" fmla="*/ 0 h 14990"/>
              <a:gd name="connsiteX0-11" fmla="*/ 0 w 3762531"/>
              <a:gd name="connsiteY0-12" fmla="*/ 38567 h 38567"/>
              <a:gd name="connsiteX1-13" fmla="*/ 3762531 w 3762531"/>
              <a:gd name="connsiteY1-14" fmla="*/ 23577 h 38567"/>
              <a:gd name="connsiteX0-15" fmla="*/ 0 w 3762531"/>
              <a:gd name="connsiteY0-16" fmla="*/ 76223 h 76223"/>
              <a:gd name="connsiteX1-17" fmla="*/ 3762531 w 3762531"/>
              <a:gd name="connsiteY1-18" fmla="*/ 61233 h 76223"/>
              <a:gd name="connsiteX0-19" fmla="*/ 0 w 3762531"/>
              <a:gd name="connsiteY0-20" fmla="*/ 86371 h 86371"/>
              <a:gd name="connsiteX1-21" fmla="*/ 3762531 w 3762531"/>
              <a:gd name="connsiteY1-22" fmla="*/ 71381 h 86371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</a:cxnLst>
            <a:rect l="l" t="t" r="r" b="b"/>
            <a:pathLst>
              <a:path w="3762531" h="86371">
                <a:moveTo>
                  <a:pt x="0" y="86371"/>
                </a:moveTo>
                <a:cubicBezTo>
                  <a:pt x="1239187" y="-23557"/>
                  <a:pt x="2508354" y="-28553"/>
                  <a:pt x="3762531" y="71381"/>
                </a:cubicBezTo>
              </a:path>
            </a:pathLst>
          </a:custGeom>
          <a:noFill/>
          <a:ln w="25400" cap="rnd">
            <a:solidFill>
              <a:schemeClr val="bg1"/>
            </a:solidFill>
            <a:round/>
            <a:headEnd type="arrow" w="med" len="lg"/>
            <a:tailEnd type="arrow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8" name="任意多边形 217"/>
          <p:cNvSpPr/>
          <p:nvPr/>
        </p:nvSpPr>
        <p:spPr>
          <a:xfrm rot="10800000">
            <a:off x="5622656" y="5065115"/>
            <a:ext cx="893813" cy="66062"/>
          </a:xfrm>
          <a:custGeom>
            <a:avLst/>
            <a:gdLst>
              <a:gd name="connsiteX0" fmla="*/ 0 w 3762531"/>
              <a:gd name="connsiteY0" fmla="*/ 14990 h 14990"/>
              <a:gd name="connsiteX1" fmla="*/ 59961 w 3762531"/>
              <a:gd name="connsiteY1" fmla="*/ 14990 h 14990"/>
              <a:gd name="connsiteX2" fmla="*/ 3762531 w 3762531"/>
              <a:gd name="connsiteY2" fmla="*/ 0 h 14990"/>
              <a:gd name="connsiteX0-1" fmla="*/ 0 w 3762531"/>
              <a:gd name="connsiteY0-2" fmla="*/ 43546 h 43546"/>
              <a:gd name="connsiteX1-3" fmla="*/ 59961 w 3762531"/>
              <a:gd name="connsiteY1-4" fmla="*/ 43546 h 43546"/>
              <a:gd name="connsiteX2-5" fmla="*/ 3762531 w 3762531"/>
              <a:gd name="connsiteY2-6" fmla="*/ 28556 h 43546"/>
              <a:gd name="connsiteX0-7" fmla="*/ 0 w 3762531"/>
              <a:gd name="connsiteY0-8" fmla="*/ 14990 h 14990"/>
              <a:gd name="connsiteX1-9" fmla="*/ 3762531 w 3762531"/>
              <a:gd name="connsiteY1-10" fmla="*/ 0 h 14990"/>
              <a:gd name="connsiteX0-11" fmla="*/ 0 w 3762531"/>
              <a:gd name="connsiteY0-12" fmla="*/ 38567 h 38567"/>
              <a:gd name="connsiteX1-13" fmla="*/ 3762531 w 3762531"/>
              <a:gd name="connsiteY1-14" fmla="*/ 23577 h 38567"/>
              <a:gd name="connsiteX0-15" fmla="*/ 0 w 3762531"/>
              <a:gd name="connsiteY0-16" fmla="*/ 76223 h 76223"/>
              <a:gd name="connsiteX1-17" fmla="*/ 3762531 w 3762531"/>
              <a:gd name="connsiteY1-18" fmla="*/ 61233 h 76223"/>
              <a:gd name="connsiteX0-19" fmla="*/ 0 w 3762531"/>
              <a:gd name="connsiteY0-20" fmla="*/ 86371 h 86371"/>
              <a:gd name="connsiteX1-21" fmla="*/ 3762531 w 3762531"/>
              <a:gd name="connsiteY1-22" fmla="*/ 71381 h 86371"/>
            </a:gdLst>
            <a:ahLst/>
            <a:cxnLst>
              <a:cxn ang="0">
                <a:pos x="connsiteX0-19" y="connsiteY0-20"/>
              </a:cxn>
              <a:cxn ang="0">
                <a:pos x="connsiteX1-21" y="connsiteY1-22"/>
              </a:cxn>
            </a:cxnLst>
            <a:rect l="l" t="t" r="r" b="b"/>
            <a:pathLst>
              <a:path w="3762531" h="86371">
                <a:moveTo>
                  <a:pt x="0" y="86371"/>
                </a:moveTo>
                <a:cubicBezTo>
                  <a:pt x="1239187" y="-23557"/>
                  <a:pt x="2508354" y="-28553"/>
                  <a:pt x="3762531" y="71381"/>
                </a:cubicBezTo>
              </a:path>
            </a:pathLst>
          </a:custGeom>
          <a:noFill/>
          <a:ln w="25400" cap="rnd">
            <a:solidFill>
              <a:schemeClr val="bg1"/>
            </a:solidFill>
            <a:round/>
            <a:headEnd type="arrow" w="med" len="lg"/>
            <a:tailEnd type="arrow" w="med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1" name="椭圆 31"/>
          <p:cNvSpPr/>
          <p:nvPr/>
        </p:nvSpPr>
        <p:spPr>
          <a:xfrm>
            <a:off x="3183464" y="1441094"/>
            <a:ext cx="1806756" cy="177883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9" name="文本框 218"/>
          <p:cNvSpPr txBox="1"/>
          <p:nvPr/>
        </p:nvSpPr>
        <p:spPr>
          <a:xfrm>
            <a:off x="3176272" y="2462523"/>
            <a:ext cx="1748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调整顺序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0" name="组合 219"/>
          <p:cNvGrpSpPr/>
          <p:nvPr/>
        </p:nvGrpSpPr>
        <p:grpSpPr>
          <a:xfrm>
            <a:off x="3868750" y="1560346"/>
            <a:ext cx="385904" cy="611158"/>
            <a:chOff x="5844088" y="2600655"/>
            <a:chExt cx="385904" cy="611158"/>
          </a:xfrm>
        </p:grpSpPr>
        <p:grpSp>
          <p:nvGrpSpPr>
            <p:cNvPr id="221" name="组合 220"/>
            <p:cNvGrpSpPr/>
            <p:nvPr/>
          </p:nvGrpSpPr>
          <p:grpSpPr>
            <a:xfrm rot="8489641">
              <a:off x="6013992" y="2653092"/>
              <a:ext cx="216000" cy="558721"/>
              <a:chOff x="6011031" y="2540000"/>
              <a:chExt cx="242182" cy="626447"/>
            </a:xfrm>
          </p:grpSpPr>
          <p:sp>
            <p:nvSpPr>
              <p:cNvPr id="223" name="任意多边形 222"/>
              <p:cNvSpPr/>
              <p:nvPr/>
            </p:nvSpPr>
            <p:spPr>
              <a:xfrm>
                <a:off x="6019800" y="2540000"/>
                <a:ext cx="217195" cy="201788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4" name="任意多边形 223"/>
              <p:cNvSpPr/>
              <p:nvPr/>
            </p:nvSpPr>
            <p:spPr>
              <a:xfrm>
                <a:off x="6011031" y="2721948"/>
                <a:ext cx="242182" cy="444499"/>
              </a:xfrm>
              <a:custGeom>
                <a:avLst/>
                <a:gdLst>
                  <a:gd name="connsiteX0" fmla="*/ 12700 w 215900"/>
                  <a:gd name="connsiteY0" fmla="*/ 12700 h 444500"/>
                  <a:gd name="connsiteX1" fmla="*/ 0 w 215900"/>
                  <a:gd name="connsiteY1" fmla="*/ 444500 h 444500"/>
                  <a:gd name="connsiteX2" fmla="*/ 215900 w 215900"/>
                  <a:gd name="connsiteY2" fmla="*/ 419100 h 444500"/>
                  <a:gd name="connsiteX3" fmla="*/ 215900 w 215900"/>
                  <a:gd name="connsiteY3" fmla="*/ 0 h 444500"/>
                  <a:gd name="connsiteX4" fmla="*/ 215900 w 215900"/>
                  <a:gd name="connsiteY4" fmla="*/ 0 h 444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5900" h="444500">
                    <a:moveTo>
                      <a:pt x="12700" y="12700"/>
                    </a:moveTo>
                    <a:lnTo>
                      <a:pt x="0" y="444500"/>
                    </a:lnTo>
                    <a:lnTo>
                      <a:pt x="215900" y="419100"/>
                    </a:lnTo>
                    <a:lnTo>
                      <a:pt x="215900" y="0"/>
                    </a:lnTo>
                    <a:lnTo>
                      <a:pt x="215900" y="0"/>
                    </a:lnTo>
                  </a:path>
                </a:pathLst>
              </a:custGeom>
              <a:noFill/>
              <a:ln w="25400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5" name="任意多边形 224"/>
              <p:cNvSpPr/>
              <p:nvPr/>
            </p:nvSpPr>
            <p:spPr>
              <a:xfrm>
                <a:off x="6100118" y="2572406"/>
                <a:ext cx="63900" cy="59367"/>
              </a:xfrm>
              <a:custGeom>
                <a:avLst/>
                <a:gdLst>
                  <a:gd name="connsiteX0" fmla="*/ 114300 w 217195"/>
                  <a:gd name="connsiteY0" fmla="*/ 0 h 201788"/>
                  <a:gd name="connsiteX1" fmla="*/ 215900 w 217195"/>
                  <a:gd name="connsiteY1" fmla="*/ 190500 h 201788"/>
                  <a:gd name="connsiteX2" fmla="*/ 0 w 217195"/>
                  <a:gd name="connsiteY2" fmla="*/ 190500 h 201788"/>
                  <a:gd name="connsiteX3" fmla="*/ 114300 w 217195"/>
                  <a:gd name="connsiteY3" fmla="*/ 0 h 2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195" h="201788">
                    <a:moveTo>
                      <a:pt x="114300" y="0"/>
                    </a:moveTo>
                    <a:cubicBezTo>
                      <a:pt x="170391" y="82550"/>
                      <a:pt x="226483" y="165100"/>
                      <a:pt x="215900" y="190500"/>
                    </a:cubicBezTo>
                    <a:cubicBezTo>
                      <a:pt x="143933" y="190500"/>
                      <a:pt x="19050" y="215900"/>
                      <a:pt x="0" y="190500"/>
                    </a:cubicBezTo>
                    <a:lnTo>
                      <a:pt x="114300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rnd">
                <a:solidFill>
                  <a:schemeClr val="bg1"/>
                </a:solidFill>
                <a:round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2" name="任意多边形 221"/>
            <p:cNvSpPr/>
            <p:nvPr/>
          </p:nvSpPr>
          <p:spPr>
            <a:xfrm>
              <a:off x="5844088" y="2600655"/>
              <a:ext cx="181940" cy="195184"/>
            </a:xfrm>
            <a:custGeom>
              <a:avLst/>
              <a:gdLst>
                <a:gd name="connsiteX0" fmla="*/ 43090 w 153621"/>
                <a:gd name="connsiteY0" fmla="*/ 162601 h 162601"/>
                <a:gd name="connsiteX1" fmla="*/ 2896 w 153621"/>
                <a:gd name="connsiteY1" fmla="*/ 102311 h 162601"/>
                <a:gd name="connsiteX2" fmla="*/ 113428 w 153621"/>
                <a:gd name="connsiteY2" fmla="*/ 1828 h 162601"/>
                <a:gd name="connsiteX3" fmla="*/ 153621 w 153621"/>
                <a:gd name="connsiteY3" fmla="*/ 47045 h 162601"/>
                <a:gd name="connsiteX0-1" fmla="*/ 41489 w 152020"/>
                <a:gd name="connsiteY0-2" fmla="*/ 158991 h 158991"/>
                <a:gd name="connsiteX1-3" fmla="*/ 1295 w 152020"/>
                <a:gd name="connsiteY1-4" fmla="*/ 98701 h 158991"/>
                <a:gd name="connsiteX2-5" fmla="*/ 82359 w 152020"/>
                <a:gd name="connsiteY2-6" fmla="*/ 2042 h 158991"/>
                <a:gd name="connsiteX3-7" fmla="*/ 152020 w 152020"/>
                <a:gd name="connsiteY3-8" fmla="*/ 43435 h 158991"/>
                <a:gd name="connsiteX0-9" fmla="*/ 41916 w 152447"/>
                <a:gd name="connsiteY0-10" fmla="*/ 148552 h 148552"/>
                <a:gd name="connsiteX1-11" fmla="*/ 1722 w 152447"/>
                <a:gd name="connsiteY1-12" fmla="*/ 88262 h 148552"/>
                <a:gd name="connsiteX2-13" fmla="*/ 91205 w 152447"/>
                <a:gd name="connsiteY2-14" fmla="*/ 3075 h 148552"/>
                <a:gd name="connsiteX3-15" fmla="*/ 152447 w 152447"/>
                <a:gd name="connsiteY3-16" fmla="*/ 32996 h 148552"/>
              </a:gdLst>
              <a:ahLst/>
              <a:cxnLst>
                <a:cxn ang="0">
                  <a:pos x="connsiteX0-9" y="connsiteY0-10"/>
                </a:cxn>
                <a:cxn ang="0">
                  <a:pos x="connsiteX1-11" y="connsiteY1-12"/>
                </a:cxn>
                <a:cxn ang="0">
                  <a:pos x="connsiteX2-13" y="connsiteY2-14"/>
                </a:cxn>
                <a:cxn ang="0">
                  <a:pos x="connsiteX3-15" y="connsiteY3-16"/>
                </a:cxn>
              </a:cxnLst>
              <a:rect l="l" t="t" r="r" b="b"/>
              <a:pathLst>
                <a:path w="152447" h="148552">
                  <a:moveTo>
                    <a:pt x="41916" y="148552"/>
                  </a:moveTo>
                  <a:cubicBezTo>
                    <a:pt x="15957" y="131804"/>
                    <a:pt x="-6493" y="112508"/>
                    <a:pt x="1722" y="88262"/>
                  </a:cubicBezTo>
                  <a:cubicBezTo>
                    <a:pt x="9937" y="64016"/>
                    <a:pt x="66084" y="12286"/>
                    <a:pt x="91205" y="3075"/>
                  </a:cubicBezTo>
                  <a:cubicBezTo>
                    <a:pt x="116326" y="-6136"/>
                    <a:pt x="144911" y="5782"/>
                    <a:pt x="152447" y="32996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9" name="组合 228"/>
          <p:cNvGrpSpPr/>
          <p:nvPr/>
        </p:nvGrpSpPr>
        <p:grpSpPr>
          <a:xfrm>
            <a:off x="7471933" y="1542230"/>
            <a:ext cx="517525" cy="604838"/>
            <a:chOff x="4741863" y="766763"/>
            <a:chExt cx="517525" cy="604838"/>
          </a:xfrm>
          <a:solidFill>
            <a:srgbClr val="FFC000"/>
          </a:solidFill>
        </p:grpSpPr>
        <p:sp>
          <p:nvSpPr>
            <p:cNvPr id="230" name="Freeform 23"/>
            <p:cNvSpPr>
              <a:spLocks noEditPoints="1"/>
            </p:cNvSpPr>
            <p:nvPr/>
          </p:nvSpPr>
          <p:spPr bwMode="auto">
            <a:xfrm>
              <a:off x="4741863" y="766763"/>
              <a:ext cx="517525" cy="604838"/>
            </a:xfrm>
            <a:custGeom>
              <a:avLst/>
              <a:gdLst>
                <a:gd name="T0" fmla="*/ 113 w 175"/>
                <a:gd name="T1" fmla="*/ 0 h 205"/>
                <a:gd name="T2" fmla="*/ 111 w 175"/>
                <a:gd name="T3" fmla="*/ 2 h 205"/>
                <a:gd name="T4" fmla="*/ 11 w 175"/>
                <a:gd name="T5" fmla="*/ 62 h 205"/>
                <a:gd name="T6" fmla="*/ 69 w 175"/>
                <a:gd name="T7" fmla="*/ 200 h 205"/>
                <a:gd name="T8" fmla="*/ 121 w 175"/>
                <a:gd name="T9" fmla="*/ 187 h 205"/>
                <a:gd name="T10" fmla="*/ 173 w 175"/>
                <a:gd name="T11" fmla="*/ 157 h 205"/>
                <a:gd name="T12" fmla="*/ 153 w 175"/>
                <a:gd name="T13" fmla="*/ 91 h 205"/>
                <a:gd name="T14" fmla="*/ 108 w 175"/>
                <a:gd name="T15" fmla="*/ 9 h 205"/>
                <a:gd name="T16" fmla="*/ 98 w 175"/>
                <a:gd name="T17" fmla="*/ 13 h 205"/>
                <a:gd name="T18" fmla="*/ 24 w 175"/>
                <a:gd name="T19" fmla="*/ 45 h 205"/>
                <a:gd name="T20" fmla="*/ 41 w 175"/>
                <a:gd name="T21" fmla="*/ 38 h 205"/>
                <a:gd name="T22" fmla="*/ 34 w 175"/>
                <a:gd name="T23" fmla="*/ 42 h 205"/>
                <a:gd name="T24" fmla="*/ 107 w 175"/>
                <a:gd name="T25" fmla="*/ 15 h 205"/>
                <a:gd name="T26" fmla="*/ 28 w 175"/>
                <a:gd name="T27" fmla="*/ 48 h 205"/>
                <a:gd name="T28" fmla="*/ 107 w 175"/>
                <a:gd name="T29" fmla="*/ 20 h 205"/>
                <a:gd name="T30" fmla="*/ 67 w 175"/>
                <a:gd name="T31" fmla="*/ 41 h 205"/>
                <a:gd name="T32" fmla="*/ 15 w 175"/>
                <a:gd name="T33" fmla="*/ 58 h 205"/>
                <a:gd name="T34" fmla="*/ 117 w 175"/>
                <a:gd name="T35" fmla="*/ 38 h 205"/>
                <a:gd name="T36" fmla="*/ 166 w 175"/>
                <a:gd name="T37" fmla="*/ 158 h 205"/>
                <a:gd name="T38" fmla="*/ 94 w 175"/>
                <a:gd name="T39" fmla="*/ 192 h 205"/>
                <a:gd name="T40" fmla="*/ 69 w 175"/>
                <a:gd name="T41" fmla="*/ 200 h 205"/>
                <a:gd name="T42" fmla="*/ 15 w 175"/>
                <a:gd name="T43" fmla="*/ 62 h 205"/>
                <a:gd name="T44" fmla="*/ 15 w 175"/>
                <a:gd name="T45" fmla="*/ 62 h 205"/>
                <a:gd name="T46" fmla="*/ 16 w 175"/>
                <a:gd name="T47" fmla="*/ 62 h 205"/>
                <a:gd name="T48" fmla="*/ 29 w 175"/>
                <a:gd name="T49" fmla="*/ 59 h 205"/>
                <a:gd name="T50" fmla="*/ 112 w 175"/>
                <a:gd name="T51" fmla="*/ 27 h 205"/>
                <a:gd name="T52" fmla="*/ 113 w 175"/>
                <a:gd name="T53" fmla="*/ 27 h 205"/>
                <a:gd name="T54" fmla="*/ 169 w 175"/>
                <a:gd name="T55" fmla="*/ 153 h 205"/>
                <a:gd name="T56" fmla="*/ 130 w 175"/>
                <a:gd name="T57" fmla="*/ 56 h 205"/>
                <a:gd name="T58" fmla="*/ 117 w 175"/>
                <a:gd name="T59" fmla="*/ 22 h 205"/>
                <a:gd name="T60" fmla="*/ 114 w 175"/>
                <a:gd name="T61" fmla="*/ 21 h 205"/>
                <a:gd name="T62" fmla="*/ 113 w 175"/>
                <a:gd name="T63" fmla="*/ 7 h 205"/>
                <a:gd name="T64" fmla="*/ 158 w 175"/>
                <a:gd name="T65" fmla="*/ 11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5" h="205">
                  <a:moveTo>
                    <a:pt x="115" y="2"/>
                  </a:moveTo>
                  <a:cubicBezTo>
                    <a:pt x="115" y="1"/>
                    <a:pt x="114" y="0"/>
                    <a:pt x="113" y="0"/>
                  </a:cubicBezTo>
                  <a:cubicBezTo>
                    <a:pt x="112" y="0"/>
                    <a:pt x="112" y="1"/>
                    <a:pt x="112" y="1"/>
                  </a:cubicBezTo>
                  <a:cubicBezTo>
                    <a:pt x="111" y="1"/>
                    <a:pt x="111" y="2"/>
                    <a:pt x="111" y="2"/>
                  </a:cubicBezTo>
                  <a:cubicBezTo>
                    <a:pt x="82" y="12"/>
                    <a:pt x="54" y="25"/>
                    <a:pt x="26" y="38"/>
                  </a:cubicBezTo>
                  <a:cubicBezTo>
                    <a:pt x="20" y="40"/>
                    <a:pt x="0" y="55"/>
                    <a:pt x="11" y="62"/>
                  </a:cubicBezTo>
                  <a:cubicBezTo>
                    <a:pt x="27" y="109"/>
                    <a:pt x="46" y="155"/>
                    <a:pt x="65" y="201"/>
                  </a:cubicBezTo>
                  <a:cubicBezTo>
                    <a:pt x="66" y="203"/>
                    <a:pt x="69" y="202"/>
                    <a:pt x="69" y="200"/>
                  </a:cubicBezTo>
                  <a:cubicBezTo>
                    <a:pt x="69" y="200"/>
                    <a:pt x="69" y="200"/>
                    <a:pt x="69" y="200"/>
                  </a:cubicBezTo>
                  <a:cubicBezTo>
                    <a:pt x="85" y="205"/>
                    <a:pt x="106" y="193"/>
                    <a:pt x="121" y="187"/>
                  </a:cubicBezTo>
                  <a:cubicBezTo>
                    <a:pt x="138" y="180"/>
                    <a:pt x="159" y="174"/>
                    <a:pt x="172" y="160"/>
                  </a:cubicBezTo>
                  <a:cubicBezTo>
                    <a:pt x="174" y="159"/>
                    <a:pt x="173" y="158"/>
                    <a:pt x="173" y="157"/>
                  </a:cubicBezTo>
                  <a:cubicBezTo>
                    <a:pt x="175" y="149"/>
                    <a:pt x="174" y="142"/>
                    <a:pt x="171" y="134"/>
                  </a:cubicBezTo>
                  <a:cubicBezTo>
                    <a:pt x="166" y="120"/>
                    <a:pt x="159" y="106"/>
                    <a:pt x="153" y="91"/>
                  </a:cubicBezTo>
                  <a:cubicBezTo>
                    <a:pt x="141" y="62"/>
                    <a:pt x="130" y="31"/>
                    <a:pt x="115" y="2"/>
                  </a:cubicBezTo>
                  <a:close/>
                  <a:moveTo>
                    <a:pt x="108" y="9"/>
                  </a:moveTo>
                  <a:cubicBezTo>
                    <a:pt x="107" y="10"/>
                    <a:pt x="107" y="11"/>
                    <a:pt x="107" y="11"/>
                  </a:cubicBezTo>
                  <a:cubicBezTo>
                    <a:pt x="104" y="12"/>
                    <a:pt x="101" y="13"/>
                    <a:pt x="98" y="13"/>
                  </a:cubicBezTo>
                  <a:cubicBezTo>
                    <a:pt x="101" y="12"/>
                    <a:pt x="104" y="11"/>
                    <a:pt x="108" y="9"/>
                  </a:cubicBezTo>
                  <a:close/>
                  <a:moveTo>
                    <a:pt x="24" y="45"/>
                  </a:moveTo>
                  <a:cubicBezTo>
                    <a:pt x="26" y="44"/>
                    <a:pt x="28" y="43"/>
                    <a:pt x="31" y="42"/>
                  </a:cubicBezTo>
                  <a:cubicBezTo>
                    <a:pt x="34" y="41"/>
                    <a:pt x="37" y="39"/>
                    <a:pt x="41" y="38"/>
                  </a:cubicBezTo>
                  <a:cubicBezTo>
                    <a:pt x="41" y="38"/>
                    <a:pt x="41" y="37"/>
                    <a:pt x="42" y="37"/>
                  </a:cubicBezTo>
                  <a:cubicBezTo>
                    <a:pt x="39" y="39"/>
                    <a:pt x="37" y="40"/>
                    <a:pt x="34" y="42"/>
                  </a:cubicBezTo>
                  <a:cubicBezTo>
                    <a:pt x="33" y="42"/>
                    <a:pt x="34" y="44"/>
                    <a:pt x="35" y="43"/>
                  </a:cubicBezTo>
                  <a:cubicBezTo>
                    <a:pt x="58" y="32"/>
                    <a:pt x="82" y="24"/>
                    <a:pt x="107" y="15"/>
                  </a:cubicBezTo>
                  <a:cubicBezTo>
                    <a:pt x="107" y="16"/>
                    <a:pt x="107" y="17"/>
                    <a:pt x="107" y="18"/>
                  </a:cubicBezTo>
                  <a:cubicBezTo>
                    <a:pt x="80" y="27"/>
                    <a:pt x="54" y="38"/>
                    <a:pt x="28" y="48"/>
                  </a:cubicBezTo>
                  <a:cubicBezTo>
                    <a:pt x="27" y="49"/>
                    <a:pt x="27" y="51"/>
                    <a:pt x="29" y="50"/>
                  </a:cubicBezTo>
                  <a:cubicBezTo>
                    <a:pt x="55" y="42"/>
                    <a:pt x="82" y="32"/>
                    <a:pt x="107" y="20"/>
                  </a:cubicBezTo>
                  <a:cubicBezTo>
                    <a:pt x="108" y="21"/>
                    <a:pt x="108" y="22"/>
                    <a:pt x="108" y="23"/>
                  </a:cubicBezTo>
                  <a:cubicBezTo>
                    <a:pt x="94" y="28"/>
                    <a:pt x="81" y="36"/>
                    <a:pt x="67" y="41"/>
                  </a:cubicBezTo>
                  <a:cubicBezTo>
                    <a:pt x="50" y="47"/>
                    <a:pt x="33" y="53"/>
                    <a:pt x="16" y="58"/>
                  </a:cubicBezTo>
                  <a:cubicBezTo>
                    <a:pt x="16" y="58"/>
                    <a:pt x="15" y="58"/>
                    <a:pt x="15" y="58"/>
                  </a:cubicBezTo>
                  <a:cubicBezTo>
                    <a:pt x="18" y="54"/>
                    <a:pt x="21" y="49"/>
                    <a:pt x="24" y="45"/>
                  </a:cubicBezTo>
                  <a:close/>
                  <a:moveTo>
                    <a:pt x="117" y="38"/>
                  </a:moveTo>
                  <a:cubicBezTo>
                    <a:pt x="122" y="52"/>
                    <a:pt x="127" y="65"/>
                    <a:pt x="133" y="78"/>
                  </a:cubicBezTo>
                  <a:cubicBezTo>
                    <a:pt x="144" y="105"/>
                    <a:pt x="155" y="131"/>
                    <a:pt x="166" y="158"/>
                  </a:cubicBezTo>
                  <a:cubicBezTo>
                    <a:pt x="154" y="170"/>
                    <a:pt x="132" y="176"/>
                    <a:pt x="116" y="182"/>
                  </a:cubicBezTo>
                  <a:cubicBezTo>
                    <a:pt x="109" y="185"/>
                    <a:pt x="101" y="189"/>
                    <a:pt x="94" y="192"/>
                  </a:cubicBezTo>
                  <a:cubicBezTo>
                    <a:pt x="85" y="195"/>
                    <a:pt x="76" y="196"/>
                    <a:pt x="69" y="200"/>
                  </a:cubicBezTo>
                  <a:cubicBezTo>
                    <a:pt x="69" y="200"/>
                    <a:pt x="69" y="200"/>
                    <a:pt x="69" y="200"/>
                  </a:cubicBezTo>
                  <a:cubicBezTo>
                    <a:pt x="69" y="200"/>
                    <a:pt x="69" y="200"/>
                    <a:pt x="69" y="200"/>
                  </a:cubicBezTo>
                  <a:cubicBezTo>
                    <a:pt x="52" y="153"/>
                    <a:pt x="34" y="107"/>
                    <a:pt x="1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5" y="62"/>
                    <a:pt x="16" y="62"/>
                    <a:pt x="16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8" y="62"/>
                    <a:pt x="19" y="62"/>
                    <a:pt x="20" y="62"/>
                  </a:cubicBezTo>
                  <a:cubicBezTo>
                    <a:pt x="23" y="62"/>
                    <a:pt x="27" y="61"/>
                    <a:pt x="29" y="59"/>
                  </a:cubicBezTo>
                  <a:cubicBezTo>
                    <a:pt x="42" y="56"/>
                    <a:pt x="54" y="52"/>
                    <a:pt x="67" y="48"/>
                  </a:cubicBezTo>
                  <a:cubicBezTo>
                    <a:pt x="82" y="42"/>
                    <a:pt x="99" y="36"/>
                    <a:pt x="112" y="27"/>
                  </a:cubicBezTo>
                  <a:cubicBezTo>
                    <a:pt x="112" y="27"/>
                    <a:pt x="112" y="27"/>
                    <a:pt x="112" y="27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113" y="31"/>
                    <a:pt x="115" y="35"/>
                    <a:pt x="117" y="38"/>
                  </a:cubicBezTo>
                  <a:close/>
                  <a:moveTo>
                    <a:pt x="169" y="153"/>
                  </a:moveTo>
                  <a:cubicBezTo>
                    <a:pt x="160" y="132"/>
                    <a:pt x="152" y="110"/>
                    <a:pt x="143" y="89"/>
                  </a:cubicBezTo>
                  <a:cubicBezTo>
                    <a:pt x="139" y="78"/>
                    <a:pt x="135" y="67"/>
                    <a:pt x="130" y="56"/>
                  </a:cubicBezTo>
                  <a:cubicBezTo>
                    <a:pt x="128" y="51"/>
                    <a:pt x="126" y="46"/>
                    <a:pt x="124" y="41"/>
                  </a:cubicBezTo>
                  <a:cubicBezTo>
                    <a:pt x="122" y="36"/>
                    <a:pt x="116" y="27"/>
                    <a:pt x="117" y="22"/>
                  </a:cubicBezTo>
                  <a:cubicBezTo>
                    <a:pt x="117" y="21"/>
                    <a:pt x="115" y="19"/>
                    <a:pt x="114" y="21"/>
                  </a:cubicBezTo>
                  <a:cubicBezTo>
                    <a:pt x="114" y="21"/>
                    <a:pt x="114" y="21"/>
                    <a:pt x="114" y="21"/>
                  </a:cubicBezTo>
                  <a:cubicBezTo>
                    <a:pt x="113" y="19"/>
                    <a:pt x="112" y="17"/>
                    <a:pt x="112" y="15"/>
                  </a:cubicBezTo>
                  <a:cubicBezTo>
                    <a:pt x="112" y="12"/>
                    <a:pt x="112" y="9"/>
                    <a:pt x="113" y="7"/>
                  </a:cubicBezTo>
                  <a:cubicBezTo>
                    <a:pt x="121" y="31"/>
                    <a:pt x="133" y="54"/>
                    <a:pt x="143" y="78"/>
                  </a:cubicBezTo>
                  <a:cubicBezTo>
                    <a:pt x="148" y="90"/>
                    <a:pt x="153" y="101"/>
                    <a:pt x="158" y="113"/>
                  </a:cubicBezTo>
                  <a:cubicBezTo>
                    <a:pt x="163" y="126"/>
                    <a:pt x="171" y="139"/>
                    <a:pt x="169" y="15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24"/>
            <p:cNvSpPr/>
            <p:nvPr/>
          </p:nvSpPr>
          <p:spPr bwMode="auto">
            <a:xfrm>
              <a:off x="4837113" y="996951"/>
              <a:ext cx="76200" cy="150813"/>
            </a:xfrm>
            <a:custGeom>
              <a:avLst/>
              <a:gdLst>
                <a:gd name="T0" fmla="*/ 4 w 26"/>
                <a:gd name="T1" fmla="*/ 1 h 51"/>
                <a:gd name="T2" fmla="*/ 1 w 26"/>
                <a:gd name="T3" fmla="*/ 3 h 51"/>
                <a:gd name="T4" fmla="*/ 18 w 26"/>
                <a:gd name="T5" fmla="*/ 47 h 51"/>
                <a:gd name="T6" fmla="*/ 25 w 26"/>
                <a:gd name="T7" fmla="*/ 45 h 51"/>
                <a:gd name="T8" fmla="*/ 4 w 26"/>
                <a:gd name="T9" fmla="*/ 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51">
                  <a:moveTo>
                    <a:pt x="4" y="1"/>
                  </a:moveTo>
                  <a:cubicBezTo>
                    <a:pt x="3" y="0"/>
                    <a:pt x="0" y="1"/>
                    <a:pt x="1" y="3"/>
                  </a:cubicBezTo>
                  <a:cubicBezTo>
                    <a:pt x="6" y="18"/>
                    <a:pt x="13" y="32"/>
                    <a:pt x="18" y="47"/>
                  </a:cubicBezTo>
                  <a:cubicBezTo>
                    <a:pt x="20" y="51"/>
                    <a:pt x="26" y="49"/>
                    <a:pt x="25" y="45"/>
                  </a:cubicBezTo>
                  <a:cubicBezTo>
                    <a:pt x="19" y="30"/>
                    <a:pt x="13" y="15"/>
                    <a:pt x="4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25"/>
            <p:cNvSpPr/>
            <p:nvPr/>
          </p:nvSpPr>
          <p:spPr bwMode="auto">
            <a:xfrm>
              <a:off x="4848225" y="904876"/>
              <a:ext cx="284163" cy="249238"/>
            </a:xfrm>
            <a:custGeom>
              <a:avLst/>
              <a:gdLst>
                <a:gd name="T0" fmla="*/ 76 w 96"/>
                <a:gd name="T1" fmla="*/ 4 h 84"/>
                <a:gd name="T2" fmla="*/ 75 w 96"/>
                <a:gd name="T3" fmla="*/ 4 h 84"/>
                <a:gd name="T4" fmla="*/ 72 w 96"/>
                <a:gd name="T5" fmla="*/ 1 h 84"/>
                <a:gd name="T6" fmla="*/ 2 w 96"/>
                <a:gd name="T7" fmla="*/ 32 h 84"/>
                <a:gd name="T8" fmla="*/ 3 w 96"/>
                <a:gd name="T9" fmla="*/ 34 h 84"/>
                <a:gd name="T10" fmla="*/ 73 w 96"/>
                <a:gd name="T11" fmla="*/ 6 h 84"/>
                <a:gd name="T12" fmla="*/ 89 w 96"/>
                <a:gd name="T13" fmla="*/ 48 h 84"/>
                <a:gd name="T14" fmla="*/ 89 w 96"/>
                <a:gd name="T15" fmla="*/ 48 h 84"/>
                <a:gd name="T16" fmla="*/ 21 w 96"/>
                <a:gd name="T17" fmla="*/ 78 h 84"/>
                <a:gd name="T18" fmla="*/ 23 w 96"/>
                <a:gd name="T19" fmla="*/ 83 h 84"/>
                <a:gd name="T20" fmla="*/ 92 w 96"/>
                <a:gd name="T21" fmla="*/ 53 h 84"/>
                <a:gd name="T22" fmla="*/ 93 w 96"/>
                <a:gd name="T23" fmla="*/ 52 h 84"/>
                <a:gd name="T24" fmla="*/ 95 w 96"/>
                <a:gd name="T25" fmla="*/ 49 h 84"/>
                <a:gd name="T26" fmla="*/ 76 w 96"/>
                <a:gd name="T27" fmla="*/ 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84">
                  <a:moveTo>
                    <a:pt x="76" y="4"/>
                  </a:moveTo>
                  <a:cubicBezTo>
                    <a:pt x="76" y="4"/>
                    <a:pt x="76" y="4"/>
                    <a:pt x="75" y="4"/>
                  </a:cubicBezTo>
                  <a:cubicBezTo>
                    <a:pt x="76" y="2"/>
                    <a:pt x="74" y="0"/>
                    <a:pt x="72" y="1"/>
                  </a:cubicBezTo>
                  <a:cubicBezTo>
                    <a:pt x="48" y="9"/>
                    <a:pt x="24" y="20"/>
                    <a:pt x="2" y="32"/>
                  </a:cubicBezTo>
                  <a:cubicBezTo>
                    <a:pt x="0" y="33"/>
                    <a:pt x="1" y="35"/>
                    <a:pt x="3" y="34"/>
                  </a:cubicBezTo>
                  <a:cubicBezTo>
                    <a:pt x="26" y="26"/>
                    <a:pt x="50" y="17"/>
                    <a:pt x="73" y="6"/>
                  </a:cubicBezTo>
                  <a:cubicBezTo>
                    <a:pt x="75" y="21"/>
                    <a:pt x="82" y="35"/>
                    <a:pt x="89" y="4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66" y="55"/>
                    <a:pt x="43" y="68"/>
                    <a:pt x="21" y="78"/>
                  </a:cubicBezTo>
                  <a:cubicBezTo>
                    <a:pt x="18" y="80"/>
                    <a:pt x="20" y="84"/>
                    <a:pt x="23" y="83"/>
                  </a:cubicBezTo>
                  <a:cubicBezTo>
                    <a:pt x="46" y="74"/>
                    <a:pt x="71" y="65"/>
                    <a:pt x="92" y="53"/>
                  </a:cubicBezTo>
                  <a:cubicBezTo>
                    <a:pt x="92" y="52"/>
                    <a:pt x="93" y="52"/>
                    <a:pt x="93" y="52"/>
                  </a:cubicBezTo>
                  <a:cubicBezTo>
                    <a:pt x="94" y="52"/>
                    <a:pt x="96" y="51"/>
                    <a:pt x="95" y="49"/>
                  </a:cubicBezTo>
                  <a:cubicBezTo>
                    <a:pt x="90" y="34"/>
                    <a:pt x="85" y="17"/>
                    <a:pt x="76" y="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26"/>
            <p:cNvSpPr/>
            <p:nvPr/>
          </p:nvSpPr>
          <p:spPr bwMode="auto">
            <a:xfrm>
              <a:off x="4891088" y="962026"/>
              <a:ext cx="169863" cy="79375"/>
            </a:xfrm>
            <a:custGeom>
              <a:avLst/>
              <a:gdLst>
                <a:gd name="T0" fmla="*/ 53 w 58"/>
                <a:gd name="T1" fmla="*/ 1 h 27"/>
                <a:gd name="T2" fmla="*/ 2 w 58"/>
                <a:gd name="T3" fmla="*/ 22 h 27"/>
                <a:gd name="T4" fmla="*/ 4 w 58"/>
                <a:gd name="T5" fmla="*/ 26 h 27"/>
                <a:gd name="T6" fmla="*/ 55 w 58"/>
                <a:gd name="T7" fmla="*/ 7 h 27"/>
                <a:gd name="T8" fmla="*/ 53 w 58"/>
                <a:gd name="T9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27">
                  <a:moveTo>
                    <a:pt x="53" y="1"/>
                  </a:moveTo>
                  <a:cubicBezTo>
                    <a:pt x="36" y="5"/>
                    <a:pt x="18" y="13"/>
                    <a:pt x="2" y="22"/>
                  </a:cubicBezTo>
                  <a:cubicBezTo>
                    <a:pt x="0" y="23"/>
                    <a:pt x="1" y="27"/>
                    <a:pt x="4" y="26"/>
                  </a:cubicBezTo>
                  <a:cubicBezTo>
                    <a:pt x="21" y="20"/>
                    <a:pt x="39" y="14"/>
                    <a:pt x="55" y="7"/>
                  </a:cubicBezTo>
                  <a:cubicBezTo>
                    <a:pt x="58" y="5"/>
                    <a:pt x="57" y="0"/>
                    <a:pt x="53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27"/>
            <p:cNvSpPr/>
            <p:nvPr/>
          </p:nvSpPr>
          <p:spPr bwMode="auto">
            <a:xfrm>
              <a:off x="4922838" y="1009651"/>
              <a:ext cx="150813" cy="73025"/>
            </a:xfrm>
            <a:custGeom>
              <a:avLst/>
              <a:gdLst>
                <a:gd name="T0" fmla="*/ 44 w 51"/>
                <a:gd name="T1" fmla="*/ 1 h 25"/>
                <a:gd name="T2" fmla="*/ 2 w 51"/>
                <a:gd name="T3" fmla="*/ 21 h 25"/>
                <a:gd name="T4" fmla="*/ 3 w 51"/>
                <a:gd name="T5" fmla="*/ 24 h 25"/>
                <a:gd name="T6" fmla="*/ 47 w 51"/>
                <a:gd name="T7" fmla="*/ 8 h 25"/>
                <a:gd name="T8" fmla="*/ 44 w 51"/>
                <a:gd name="T9" fmla="*/ 1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25">
                  <a:moveTo>
                    <a:pt x="44" y="1"/>
                  </a:moveTo>
                  <a:cubicBezTo>
                    <a:pt x="30" y="6"/>
                    <a:pt x="16" y="14"/>
                    <a:pt x="2" y="21"/>
                  </a:cubicBezTo>
                  <a:cubicBezTo>
                    <a:pt x="0" y="22"/>
                    <a:pt x="1" y="25"/>
                    <a:pt x="3" y="24"/>
                  </a:cubicBezTo>
                  <a:cubicBezTo>
                    <a:pt x="18" y="19"/>
                    <a:pt x="33" y="14"/>
                    <a:pt x="47" y="8"/>
                  </a:cubicBezTo>
                  <a:cubicBezTo>
                    <a:pt x="51" y="6"/>
                    <a:pt x="48" y="0"/>
                    <a:pt x="44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35" name="Freeform 41"/>
          <p:cNvSpPr>
            <a:spLocks noEditPoints="1"/>
          </p:cNvSpPr>
          <p:nvPr/>
        </p:nvSpPr>
        <p:spPr bwMode="auto">
          <a:xfrm>
            <a:off x="3965080" y="4577738"/>
            <a:ext cx="435314" cy="553439"/>
          </a:xfrm>
          <a:custGeom>
            <a:avLst/>
            <a:gdLst>
              <a:gd name="T0" fmla="*/ 91 w 107"/>
              <a:gd name="T1" fmla="*/ 25 h 136"/>
              <a:gd name="T2" fmla="*/ 52 w 107"/>
              <a:gd name="T3" fmla="*/ 38 h 136"/>
              <a:gd name="T4" fmla="*/ 54 w 107"/>
              <a:gd name="T5" fmla="*/ 24 h 136"/>
              <a:gd name="T6" fmla="*/ 55 w 107"/>
              <a:gd name="T7" fmla="*/ 10 h 136"/>
              <a:gd name="T8" fmla="*/ 46 w 107"/>
              <a:gd name="T9" fmla="*/ 0 h 136"/>
              <a:gd name="T10" fmla="*/ 40 w 107"/>
              <a:gd name="T11" fmla="*/ 40 h 136"/>
              <a:gd name="T12" fmla="*/ 13 w 107"/>
              <a:gd name="T13" fmla="*/ 40 h 136"/>
              <a:gd name="T14" fmla="*/ 3 w 107"/>
              <a:gd name="T15" fmla="*/ 78 h 136"/>
              <a:gd name="T16" fmla="*/ 27 w 107"/>
              <a:gd name="T17" fmla="*/ 127 h 136"/>
              <a:gd name="T18" fmla="*/ 54 w 107"/>
              <a:gd name="T19" fmla="*/ 114 h 136"/>
              <a:gd name="T20" fmla="*/ 87 w 107"/>
              <a:gd name="T21" fmla="*/ 123 h 136"/>
              <a:gd name="T22" fmla="*/ 104 w 107"/>
              <a:gd name="T23" fmla="*/ 66 h 136"/>
              <a:gd name="T24" fmla="*/ 91 w 107"/>
              <a:gd name="T25" fmla="*/ 25 h 136"/>
              <a:gd name="T26" fmla="*/ 50 w 107"/>
              <a:gd name="T27" fmla="*/ 17 h 136"/>
              <a:gd name="T28" fmla="*/ 49 w 107"/>
              <a:gd name="T29" fmla="*/ 13 h 136"/>
              <a:gd name="T30" fmla="*/ 48 w 107"/>
              <a:gd name="T31" fmla="*/ 12 h 136"/>
              <a:gd name="T32" fmla="*/ 48 w 107"/>
              <a:gd name="T33" fmla="*/ 11 h 136"/>
              <a:gd name="T34" fmla="*/ 50 w 107"/>
              <a:gd name="T35" fmla="*/ 17 h 136"/>
              <a:gd name="T36" fmla="*/ 96 w 107"/>
              <a:gd name="T37" fmla="*/ 81 h 136"/>
              <a:gd name="T38" fmla="*/ 85 w 107"/>
              <a:gd name="T39" fmla="*/ 116 h 136"/>
              <a:gd name="T40" fmla="*/ 56 w 107"/>
              <a:gd name="T41" fmla="*/ 111 h 136"/>
              <a:gd name="T42" fmla="*/ 53 w 107"/>
              <a:gd name="T43" fmla="*/ 108 h 136"/>
              <a:gd name="T44" fmla="*/ 48 w 107"/>
              <a:gd name="T45" fmla="*/ 112 h 136"/>
              <a:gd name="T46" fmla="*/ 36 w 107"/>
              <a:gd name="T47" fmla="*/ 120 h 136"/>
              <a:gd name="T48" fmla="*/ 20 w 107"/>
              <a:gd name="T49" fmla="*/ 107 h 136"/>
              <a:gd name="T50" fmla="*/ 12 w 107"/>
              <a:gd name="T51" fmla="*/ 88 h 136"/>
              <a:gd name="T52" fmla="*/ 10 w 107"/>
              <a:gd name="T53" fmla="*/ 52 h 136"/>
              <a:gd name="T54" fmla="*/ 43 w 107"/>
              <a:gd name="T55" fmla="*/ 46 h 136"/>
              <a:gd name="T56" fmla="*/ 43 w 107"/>
              <a:gd name="T57" fmla="*/ 47 h 136"/>
              <a:gd name="T58" fmla="*/ 52 w 107"/>
              <a:gd name="T59" fmla="*/ 52 h 136"/>
              <a:gd name="T60" fmla="*/ 53 w 107"/>
              <a:gd name="T61" fmla="*/ 50 h 136"/>
              <a:gd name="T62" fmla="*/ 48 w 107"/>
              <a:gd name="T63" fmla="*/ 45 h 136"/>
              <a:gd name="T64" fmla="*/ 48 w 107"/>
              <a:gd name="T65" fmla="*/ 45 h 136"/>
              <a:gd name="T66" fmla="*/ 51 w 107"/>
              <a:gd name="T67" fmla="*/ 45 h 136"/>
              <a:gd name="T68" fmla="*/ 94 w 107"/>
              <a:gd name="T69" fmla="*/ 32 h 136"/>
              <a:gd name="T70" fmla="*/ 96 w 107"/>
              <a:gd name="T71" fmla="*/ 81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7" h="136">
                <a:moveTo>
                  <a:pt x="91" y="25"/>
                </a:moveTo>
                <a:cubicBezTo>
                  <a:pt x="76" y="19"/>
                  <a:pt x="62" y="28"/>
                  <a:pt x="52" y="38"/>
                </a:cubicBezTo>
                <a:cubicBezTo>
                  <a:pt x="53" y="33"/>
                  <a:pt x="53" y="28"/>
                  <a:pt x="54" y="24"/>
                </a:cubicBezTo>
                <a:cubicBezTo>
                  <a:pt x="55" y="19"/>
                  <a:pt x="56" y="14"/>
                  <a:pt x="55" y="10"/>
                </a:cubicBezTo>
                <a:cubicBezTo>
                  <a:pt x="55" y="5"/>
                  <a:pt x="52" y="0"/>
                  <a:pt x="46" y="0"/>
                </a:cubicBezTo>
                <a:cubicBezTo>
                  <a:pt x="31" y="2"/>
                  <a:pt x="35" y="27"/>
                  <a:pt x="40" y="40"/>
                </a:cubicBezTo>
                <a:cubicBezTo>
                  <a:pt x="31" y="36"/>
                  <a:pt x="21" y="35"/>
                  <a:pt x="13" y="40"/>
                </a:cubicBezTo>
                <a:cubicBezTo>
                  <a:pt x="1" y="49"/>
                  <a:pt x="0" y="65"/>
                  <a:pt x="3" y="78"/>
                </a:cubicBezTo>
                <a:cubicBezTo>
                  <a:pt x="6" y="93"/>
                  <a:pt x="14" y="118"/>
                  <a:pt x="27" y="127"/>
                </a:cubicBezTo>
                <a:cubicBezTo>
                  <a:pt x="41" y="136"/>
                  <a:pt x="47" y="123"/>
                  <a:pt x="54" y="114"/>
                </a:cubicBezTo>
                <a:cubicBezTo>
                  <a:pt x="65" y="119"/>
                  <a:pt x="74" y="136"/>
                  <a:pt x="87" y="123"/>
                </a:cubicBezTo>
                <a:cubicBezTo>
                  <a:pt x="100" y="109"/>
                  <a:pt x="102" y="83"/>
                  <a:pt x="104" y="66"/>
                </a:cubicBezTo>
                <a:cubicBezTo>
                  <a:pt x="105" y="52"/>
                  <a:pt x="107" y="32"/>
                  <a:pt x="91" y="25"/>
                </a:cubicBezTo>
                <a:close/>
                <a:moveTo>
                  <a:pt x="50" y="17"/>
                </a:moveTo>
                <a:cubicBezTo>
                  <a:pt x="50" y="16"/>
                  <a:pt x="50" y="14"/>
                  <a:pt x="49" y="13"/>
                </a:cubicBezTo>
                <a:cubicBezTo>
                  <a:pt x="49" y="13"/>
                  <a:pt x="48" y="12"/>
                  <a:pt x="48" y="12"/>
                </a:cubicBezTo>
                <a:cubicBezTo>
                  <a:pt x="48" y="12"/>
                  <a:pt x="48" y="11"/>
                  <a:pt x="48" y="11"/>
                </a:cubicBezTo>
                <a:cubicBezTo>
                  <a:pt x="52" y="11"/>
                  <a:pt x="51" y="13"/>
                  <a:pt x="50" y="17"/>
                </a:cubicBezTo>
                <a:close/>
                <a:moveTo>
                  <a:pt x="96" y="81"/>
                </a:moveTo>
                <a:cubicBezTo>
                  <a:pt x="95" y="90"/>
                  <a:pt x="92" y="109"/>
                  <a:pt x="85" y="116"/>
                </a:cubicBezTo>
                <a:cubicBezTo>
                  <a:pt x="73" y="128"/>
                  <a:pt x="66" y="114"/>
                  <a:pt x="56" y="111"/>
                </a:cubicBezTo>
                <a:cubicBezTo>
                  <a:pt x="57" y="109"/>
                  <a:pt x="55" y="107"/>
                  <a:pt x="53" y="108"/>
                </a:cubicBezTo>
                <a:cubicBezTo>
                  <a:pt x="50" y="110"/>
                  <a:pt x="50" y="110"/>
                  <a:pt x="48" y="112"/>
                </a:cubicBezTo>
                <a:cubicBezTo>
                  <a:pt x="42" y="118"/>
                  <a:pt x="48" y="119"/>
                  <a:pt x="36" y="120"/>
                </a:cubicBezTo>
                <a:cubicBezTo>
                  <a:pt x="25" y="120"/>
                  <a:pt x="24" y="116"/>
                  <a:pt x="20" y="107"/>
                </a:cubicBezTo>
                <a:cubicBezTo>
                  <a:pt x="17" y="101"/>
                  <a:pt x="14" y="95"/>
                  <a:pt x="12" y="88"/>
                </a:cubicBezTo>
                <a:cubicBezTo>
                  <a:pt x="7" y="77"/>
                  <a:pt x="3" y="63"/>
                  <a:pt x="10" y="52"/>
                </a:cubicBezTo>
                <a:cubicBezTo>
                  <a:pt x="17" y="38"/>
                  <a:pt x="31" y="41"/>
                  <a:pt x="43" y="46"/>
                </a:cubicBezTo>
                <a:cubicBezTo>
                  <a:pt x="43" y="47"/>
                  <a:pt x="43" y="47"/>
                  <a:pt x="43" y="47"/>
                </a:cubicBezTo>
                <a:cubicBezTo>
                  <a:pt x="46" y="48"/>
                  <a:pt x="49" y="50"/>
                  <a:pt x="52" y="52"/>
                </a:cubicBezTo>
                <a:cubicBezTo>
                  <a:pt x="53" y="52"/>
                  <a:pt x="53" y="51"/>
                  <a:pt x="53" y="50"/>
                </a:cubicBezTo>
                <a:cubicBezTo>
                  <a:pt x="51" y="49"/>
                  <a:pt x="50" y="47"/>
                  <a:pt x="48" y="45"/>
                </a:cubicBezTo>
                <a:cubicBezTo>
                  <a:pt x="48" y="45"/>
                  <a:pt x="48" y="45"/>
                  <a:pt x="48" y="45"/>
                </a:cubicBezTo>
                <a:cubicBezTo>
                  <a:pt x="49" y="46"/>
                  <a:pt x="50" y="46"/>
                  <a:pt x="51" y="45"/>
                </a:cubicBezTo>
                <a:cubicBezTo>
                  <a:pt x="62" y="35"/>
                  <a:pt x="80" y="19"/>
                  <a:pt x="94" y="32"/>
                </a:cubicBezTo>
                <a:cubicBezTo>
                  <a:pt x="104" y="42"/>
                  <a:pt x="99" y="70"/>
                  <a:pt x="96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36" name="组合 235"/>
          <p:cNvGrpSpPr/>
          <p:nvPr/>
        </p:nvGrpSpPr>
        <p:grpSpPr>
          <a:xfrm>
            <a:off x="7567183" y="4633580"/>
            <a:ext cx="557229" cy="497597"/>
            <a:chOff x="4577745" y="4336117"/>
            <a:chExt cx="557229" cy="497597"/>
          </a:xfrm>
        </p:grpSpPr>
        <p:sp>
          <p:nvSpPr>
            <p:cNvPr id="237" name="任意多边形 236"/>
            <p:cNvSpPr/>
            <p:nvPr/>
          </p:nvSpPr>
          <p:spPr>
            <a:xfrm>
              <a:off x="4577745" y="4392897"/>
              <a:ext cx="557229" cy="440817"/>
            </a:xfrm>
            <a:custGeom>
              <a:avLst/>
              <a:gdLst>
                <a:gd name="connsiteX0" fmla="*/ 14510 w 533941"/>
                <a:gd name="connsiteY0" fmla="*/ 334613 h 439545"/>
                <a:gd name="connsiteX1" fmla="*/ 33171 w 533941"/>
                <a:gd name="connsiteY1" fmla="*/ 415479 h 439545"/>
                <a:gd name="connsiteX2" fmla="*/ 219783 w 533941"/>
                <a:gd name="connsiteY2" fmla="*/ 415479 h 439545"/>
                <a:gd name="connsiteX3" fmla="*/ 505922 w 533941"/>
                <a:gd name="connsiteY3" fmla="*/ 135560 h 439545"/>
                <a:gd name="connsiteX4" fmla="*/ 487261 w 533941"/>
                <a:gd name="connsiteY4" fmla="*/ 4932 h 439545"/>
                <a:gd name="connsiteX5" fmla="*/ 188681 w 533941"/>
                <a:gd name="connsiteY5" fmla="*/ 297291 h 439545"/>
                <a:gd name="connsiteX6" fmla="*/ 14510 w 533941"/>
                <a:gd name="connsiteY6" fmla="*/ 334613 h 439545"/>
                <a:gd name="connsiteX0-1" fmla="*/ 11897 w 542181"/>
                <a:gd name="connsiteY0-2" fmla="*/ 307480 h 440817"/>
                <a:gd name="connsiteX1-3" fmla="*/ 41411 w 542181"/>
                <a:gd name="connsiteY1-4" fmla="*/ 415479 h 440817"/>
                <a:gd name="connsiteX2-5" fmla="*/ 228023 w 542181"/>
                <a:gd name="connsiteY2-6" fmla="*/ 415479 h 440817"/>
                <a:gd name="connsiteX3-7" fmla="*/ 514162 w 542181"/>
                <a:gd name="connsiteY3-8" fmla="*/ 135560 h 440817"/>
                <a:gd name="connsiteX4-9" fmla="*/ 495501 w 542181"/>
                <a:gd name="connsiteY4-10" fmla="*/ 4932 h 440817"/>
                <a:gd name="connsiteX5-11" fmla="*/ 196921 w 542181"/>
                <a:gd name="connsiteY5-12" fmla="*/ 297291 h 440817"/>
                <a:gd name="connsiteX6-13" fmla="*/ 11897 w 542181"/>
                <a:gd name="connsiteY6-14" fmla="*/ 307480 h 440817"/>
                <a:gd name="connsiteX0-15" fmla="*/ 26945 w 557229"/>
                <a:gd name="connsiteY0-16" fmla="*/ 307480 h 440817"/>
                <a:gd name="connsiteX1-17" fmla="*/ 23898 w 557229"/>
                <a:gd name="connsiteY1-18" fmla="*/ 415479 h 440817"/>
                <a:gd name="connsiteX2-19" fmla="*/ 243071 w 557229"/>
                <a:gd name="connsiteY2-20" fmla="*/ 415479 h 440817"/>
                <a:gd name="connsiteX3-21" fmla="*/ 529210 w 557229"/>
                <a:gd name="connsiteY3-22" fmla="*/ 135560 h 440817"/>
                <a:gd name="connsiteX4-23" fmla="*/ 510549 w 557229"/>
                <a:gd name="connsiteY4-24" fmla="*/ 4932 h 440817"/>
                <a:gd name="connsiteX5-25" fmla="*/ 211969 w 557229"/>
                <a:gd name="connsiteY5-26" fmla="*/ 297291 h 440817"/>
                <a:gd name="connsiteX6-27" fmla="*/ 26945 w 557229"/>
                <a:gd name="connsiteY6-28" fmla="*/ 307480 h 440817"/>
              </a:gdLst>
              <a:ahLst/>
              <a:cxnLst>
                <a:cxn ang="0">
                  <a:pos x="connsiteX0-15" y="connsiteY0-16"/>
                </a:cxn>
                <a:cxn ang="0">
                  <a:pos x="connsiteX1-17" y="connsiteY1-18"/>
                </a:cxn>
                <a:cxn ang="0">
                  <a:pos x="connsiteX2-19" y="connsiteY2-20"/>
                </a:cxn>
                <a:cxn ang="0">
                  <a:pos x="connsiteX3-21" y="connsiteY3-22"/>
                </a:cxn>
                <a:cxn ang="0">
                  <a:pos x="connsiteX4-23" y="connsiteY4-24"/>
                </a:cxn>
                <a:cxn ang="0">
                  <a:pos x="connsiteX5-25" y="connsiteY5-26"/>
                </a:cxn>
                <a:cxn ang="0">
                  <a:pos x="connsiteX6-27" y="connsiteY6-28"/>
                </a:cxn>
              </a:cxnLst>
              <a:rect l="l" t="t" r="r" b="b"/>
              <a:pathLst>
                <a:path w="557229" h="440817">
                  <a:moveTo>
                    <a:pt x="26945" y="307480"/>
                  </a:moveTo>
                  <a:cubicBezTo>
                    <a:pt x="-4400" y="327178"/>
                    <a:pt x="-12123" y="397479"/>
                    <a:pt x="23898" y="415479"/>
                  </a:cubicBezTo>
                  <a:cubicBezTo>
                    <a:pt x="59919" y="433479"/>
                    <a:pt x="158852" y="462132"/>
                    <a:pt x="243071" y="415479"/>
                  </a:cubicBezTo>
                  <a:cubicBezTo>
                    <a:pt x="327290" y="368826"/>
                    <a:pt x="484630" y="203984"/>
                    <a:pt x="529210" y="135560"/>
                  </a:cubicBezTo>
                  <a:cubicBezTo>
                    <a:pt x="573790" y="67136"/>
                    <a:pt x="563422" y="-22023"/>
                    <a:pt x="510549" y="4932"/>
                  </a:cubicBezTo>
                  <a:cubicBezTo>
                    <a:pt x="457676" y="31887"/>
                    <a:pt x="292570" y="246866"/>
                    <a:pt x="211969" y="297291"/>
                  </a:cubicBezTo>
                  <a:cubicBezTo>
                    <a:pt x="131368" y="347716"/>
                    <a:pt x="58290" y="287782"/>
                    <a:pt x="26945" y="307480"/>
                  </a:cubicBezTo>
                  <a:close/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8" name="任意多边形 237"/>
            <p:cNvSpPr/>
            <p:nvPr/>
          </p:nvSpPr>
          <p:spPr>
            <a:xfrm>
              <a:off x="4611655" y="4336117"/>
              <a:ext cx="513962" cy="482779"/>
            </a:xfrm>
            <a:custGeom>
              <a:avLst/>
              <a:gdLst>
                <a:gd name="connsiteX0" fmla="*/ 198035 w 502835"/>
                <a:gd name="connsiteY0" fmla="*/ 493056 h 493056"/>
                <a:gd name="connsiteX1" fmla="*/ 123390 w 502835"/>
                <a:gd name="connsiteY1" fmla="*/ 368648 h 493056"/>
                <a:gd name="connsiteX2" fmla="*/ 5203 w 502835"/>
                <a:gd name="connsiteY2" fmla="*/ 393529 h 493056"/>
                <a:gd name="connsiteX3" fmla="*/ 310003 w 502835"/>
                <a:gd name="connsiteY3" fmla="*/ 32746 h 493056"/>
                <a:gd name="connsiteX4" fmla="*/ 502835 w 502835"/>
                <a:gd name="connsiteY4" fmla="*/ 38966 h 493056"/>
                <a:gd name="connsiteX0-1" fmla="*/ 205934 w 510734"/>
                <a:gd name="connsiteY0-2" fmla="*/ 491889 h 491889"/>
                <a:gd name="connsiteX1-3" fmla="*/ 131289 w 510734"/>
                <a:gd name="connsiteY1-4" fmla="*/ 367481 h 491889"/>
                <a:gd name="connsiteX2-5" fmla="*/ 4962 w 510734"/>
                <a:gd name="connsiteY2-6" fmla="*/ 376082 h 491889"/>
                <a:gd name="connsiteX3-7" fmla="*/ 317902 w 510734"/>
                <a:gd name="connsiteY3-8" fmla="*/ 31579 h 491889"/>
                <a:gd name="connsiteX4-9" fmla="*/ 510734 w 510734"/>
                <a:gd name="connsiteY4-10" fmla="*/ 37799 h 491889"/>
                <a:gd name="connsiteX0-11" fmla="*/ 205532 w 510332"/>
                <a:gd name="connsiteY0-12" fmla="*/ 491889 h 491889"/>
                <a:gd name="connsiteX1-13" fmla="*/ 136314 w 510332"/>
                <a:gd name="connsiteY1-14" fmla="*/ 383761 h 491889"/>
                <a:gd name="connsiteX2-15" fmla="*/ 4560 w 510332"/>
                <a:gd name="connsiteY2-16" fmla="*/ 376082 h 491889"/>
                <a:gd name="connsiteX3-17" fmla="*/ 317500 w 510332"/>
                <a:gd name="connsiteY3-18" fmla="*/ 31579 h 491889"/>
                <a:gd name="connsiteX4-19" fmla="*/ 510332 w 510332"/>
                <a:gd name="connsiteY4-20" fmla="*/ 37799 h 491889"/>
                <a:gd name="connsiteX0-21" fmla="*/ 159192 w 510119"/>
                <a:gd name="connsiteY0-22" fmla="*/ 489175 h 489175"/>
                <a:gd name="connsiteX1-23" fmla="*/ 136101 w 510119"/>
                <a:gd name="connsiteY1-24" fmla="*/ 383761 h 489175"/>
                <a:gd name="connsiteX2-25" fmla="*/ 4347 w 510119"/>
                <a:gd name="connsiteY2-26" fmla="*/ 376082 h 489175"/>
                <a:gd name="connsiteX3-27" fmla="*/ 317287 w 510119"/>
                <a:gd name="connsiteY3-28" fmla="*/ 31579 h 489175"/>
                <a:gd name="connsiteX4-29" fmla="*/ 510119 w 510119"/>
                <a:gd name="connsiteY4-30" fmla="*/ 37799 h 489175"/>
                <a:gd name="connsiteX0-31" fmla="*/ 159192 w 510119"/>
                <a:gd name="connsiteY0-32" fmla="*/ 489175 h 489175"/>
                <a:gd name="connsiteX1-33" fmla="*/ 136101 w 510119"/>
                <a:gd name="connsiteY1-34" fmla="*/ 383761 h 489175"/>
                <a:gd name="connsiteX2-35" fmla="*/ 4347 w 510119"/>
                <a:gd name="connsiteY2-36" fmla="*/ 376082 h 489175"/>
                <a:gd name="connsiteX3-37" fmla="*/ 317287 w 510119"/>
                <a:gd name="connsiteY3-38" fmla="*/ 31579 h 489175"/>
                <a:gd name="connsiteX4-39" fmla="*/ 510119 w 510119"/>
                <a:gd name="connsiteY4-40" fmla="*/ 37799 h 489175"/>
                <a:gd name="connsiteX0-41" fmla="*/ 151016 w 510083"/>
                <a:gd name="connsiteY0-42" fmla="*/ 483748 h 483748"/>
                <a:gd name="connsiteX1-43" fmla="*/ 136065 w 510083"/>
                <a:gd name="connsiteY1-44" fmla="*/ 383761 h 483748"/>
                <a:gd name="connsiteX2-45" fmla="*/ 4311 w 510083"/>
                <a:gd name="connsiteY2-46" fmla="*/ 376082 h 483748"/>
                <a:gd name="connsiteX3-47" fmla="*/ 317251 w 510083"/>
                <a:gd name="connsiteY3-48" fmla="*/ 31579 h 483748"/>
                <a:gd name="connsiteX4-49" fmla="*/ 510083 w 510083"/>
                <a:gd name="connsiteY4-50" fmla="*/ 37799 h 483748"/>
                <a:gd name="connsiteX0-51" fmla="*/ 150514 w 509581"/>
                <a:gd name="connsiteY0-52" fmla="*/ 483748 h 483748"/>
                <a:gd name="connsiteX1-53" fmla="*/ 135563 w 509581"/>
                <a:gd name="connsiteY1-54" fmla="*/ 383761 h 483748"/>
                <a:gd name="connsiteX2-55" fmla="*/ 3809 w 509581"/>
                <a:gd name="connsiteY2-56" fmla="*/ 376082 h 483748"/>
                <a:gd name="connsiteX3-57" fmla="*/ 316749 w 509581"/>
                <a:gd name="connsiteY3-58" fmla="*/ 31579 h 483748"/>
                <a:gd name="connsiteX4-59" fmla="*/ 509581 w 509581"/>
                <a:gd name="connsiteY4-60" fmla="*/ 37799 h 483748"/>
                <a:gd name="connsiteX0-61" fmla="*/ 146758 w 505825"/>
                <a:gd name="connsiteY0-62" fmla="*/ 483748 h 483748"/>
                <a:gd name="connsiteX1-63" fmla="*/ 131807 w 505825"/>
                <a:gd name="connsiteY1-64" fmla="*/ 383761 h 483748"/>
                <a:gd name="connsiteX2-65" fmla="*/ 53 w 505825"/>
                <a:gd name="connsiteY2-66" fmla="*/ 376082 h 483748"/>
                <a:gd name="connsiteX3-67" fmla="*/ 312993 w 505825"/>
                <a:gd name="connsiteY3-68" fmla="*/ 31579 h 483748"/>
                <a:gd name="connsiteX4-69" fmla="*/ 505825 w 505825"/>
                <a:gd name="connsiteY4-70" fmla="*/ 37799 h 483748"/>
                <a:gd name="connsiteX0-71" fmla="*/ 154904 w 513971"/>
                <a:gd name="connsiteY0-72" fmla="*/ 482779 h 482779"/>
                <a:gd name="connsiteX1-73" fmla="*/ 139953 w 513971"/>
                <a:gd name="connsiteY1-74" fmla="*/ 382792 h 482779"/>
                <a:gd name="connsiteX2-75" fmla="*/ 59 w 513971"/>
                <a:gd name="connsiteY2-76" fmla="*/ 361546 h 482779"/>
                <a:gd name="connsiteX3-77" fmla="*/ 321139 w 513971"/>
                <a:gd name="connsiteY3-78" fmla="*/ 30610 h 482779"/>
                <a:gd name="connsiteX4-79" fmla="*/ 513971 w 513971"/>
                <a:gd name="connsiteY4-80" fmla="*/ 36830 h 482779"/>
                <a:gd name="connsiteX0-81" fmla="*/ 154895 w 513962"/>
                <a:gd name="connsiteY0-82" fmla="*/ 482779 h 482779"/>
                <a:gd name="connsiteX1-83" fmla="*/ 139944 w 513962"/>
                <a:gd name="connsiteY1-84" fmla="*/ 382792 h 482779"/>
                <a:gd name="connsiteX2-85" fmla="*/ 50 w 513962"/>
                <a:gd name="connsiteY2-86" fmla="*/ 361546 h 482779"/>
                <a:gd name="connsiteX3-87" fmla="*/ 321130 w 513962"/>
                <a:gd name="connsiteY3-88" fmla="*/ 30610 h 482779"/>
                <a:gd name="connsiteX4-89" fmla="*/ 513962 w 513962"/>
                <a:gd name="connsiteY4-90" fmla="*/ 36830 h 482779"/>
              </a:gdLst>
              <a:ahLst/>
              <a:cxnLst>
                <a:cxn ang="0">
                  <a:pos x="connsiteX0-81" y="connsiteY0-82"/>
                </a:cxn>
                <a:cxn ang="0">
                  <a:pos x="connsiteX1-83" y="connsiteY1-84"/>
                </a:cxn>
                <a:cxn ang="0">
                  <a:pos x="connsiteX2-85" y="connsiteY2-86"/>
                </a:cxn>
                <a:cxn ang="0">
                  <a:pos x="connsiteX3-87" y="connsiteY3-88"/>
                </a:cxn>
                <a:cxn ang="0">
                  <a:pos x="connsiteX4-89" y="connsiteY4-90"/>
                </a:cxn>
              </a:cxnLst>
              <a:rect l="l" t="t" r="r" b="b"/>
              <a:pathLst>
                <a:path w="513962" h="482779">
                  <a:moveTo>
                    <a:pt x="154895" y="482779"/>
                  </a:moveTo>
                  <a:cubicBezTo>
                    <a:pt x="158062" y="428869"/>
                    <a:pt x="144044" y="389430"/>
                    <a:pt x="139944" y="382792"/>
                  </a:cubicBezTo>
                  <a:cubicBezTo>
                    <a:pt x="135844" y="376154"/>
                    <a:pt x="-3014" y="379542"/>
                    <a:pt x="50" y="361546"/>
                  </a:cubicBezTo>
                  <a:cubicBezTo>
                    <a:pt x="3114" y="343550"/>
                    <a:pt x="235478" y="84729"/>
                    <a:pt x="321130" y="30610"/>
                  </a:cubicBezTo>
                  <a:cubicBezTo>
                    <a:pt x="406782" y="-23509"/>
                    <a:pt x="459015" y="4173"/>
                    <a:pt x="513962" y="36830"/>
                  </a:cubicBezTo>
                </a:path>
              </a:pathLst>
            </a:custGeom>
            <a:noFill/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3" name="Group 4"/>
          <p:cNvGrpSpPr>
            <a:grpSpLocks noChangeAspect="1"/>
          </p:cNvGrpSpPr>
          <p:nvPr/>
        </p:nvGrpSpPr>
        <p:grpSpPr bwMode="auto">
          <a:xfrm rot="891772">
            <a:off x="521512" y="551543"/>
            <a:ext cx="507974" cy="919389"/>
            <a:chOff x="472" y="425"/>
            <a:chExt cx="363" cy="657"/>
          </a:xfrm>
        </p:grpSpPr>
        <p:sp>
          <p:nvSpPr>
            <p:cNvPr id="244" name="Freeform 5"/>
            <p:cNvSpPr>
              <a:spLocks noEditPoints="1"/>
            </p:cNvSpPr>
            <p:nvPr/>
          </p:nvSpPr>
          <p:spPr bwMode="auto">
            <a:xfrm>
              <a:off x="472" y="425"/>
              <a:ext cx="335" cy="657"/>
            </a:xfrm>
            <a:custGeom>
              <a:avLst/>
              <a:gdLst>
                <a:gd name="T0" fmla="*/ 81 w 154"/>
                <a:gd name="T1" fmla="*/ 9 h 305"/>
                <a:gd name="T2" fmla="*/ 48 w 154"/>
                <a:gd name="T3" fmla="*/ 43 h 305"/>
                <a:gd name="T4" fmla="*/ 49 w 154"/>
                <a:gd name="T5" fmla="*/ 47 h 305"/>
                <a:gd name="T6" fmla="*/ 30 w 154"/>
                <a:gd name="T7" fmla="*/ 143 h 305"/>
                <a:gd name="T8" fmla="*/ 21 w 154"/>
                <a:gd name="T9" fmla="*/ 158 h 305"/>
                <a:gd name="T10" fmla="*/ 88 w 154"/>
                <a:gd name="T11" fmla="*/ 243 h 305"/>
                <a:gd name="T12" fmla="*/ 101 w 154"/>
                <a:gd name="T13" fmla="*/ 243 h 305"/>
                <a:gd name="T14" fmla="*/ 91 w 154"/>
                <a:gd name="T15" fmla="*/ 285 h 305"/>
                <a:gd name="T16" fmla="*/ 85 w 154"/>
                <a:gd name="T17" fmla="*/ 275 h 305"/>
                <a:gd name="T18" fmla="*/ 81 w 154"/>
                <a:gd name="T19" fmla="*/ 278 h 305"/>
                <a:gd name="T20" fmla="*/ 85 w 154"/>
                <a:gd name="T21" fmla="*/ 303 h 305"/>
                <a:gd name="T22" fmla="*/ 110 w 154"/>
                <a:gd name="T23" fmla="*/ 247 h 305"/>
                <a:gd name="T24" fmla="*/ 107 w 154"/>
                <a:gd name="T25" fmla="*/ 238 h 305"/>
                <a:gd name="T26" fmla="*/ 85 w 154"/>
                <a:gd name="T27" fmla="*/ 164 h 305"/>
                <a:gd name="T28" fmla="*/ 81 w 154"/>
                <a:gd name="T29" fmla="*/ 151 h 305"/>
                <a:gd name="T30" fmla="*/ 80 w 154"/>
                <a:gd name="T31" fmla="*/ 143 h 305"/>
                <a:gd name="T32" fmla="*/ 67 w 154"/>
                <a:gd name="T33" fmla="*/ 92 h 305"/>
                <a:gd name="T34" fmla="*/ 85 w 154"/>
                <a:gd name="T35" fmla="*/ 39 h 305"/>
                <a:gd name="T36" fmla="*/ 81 w 154"/>
                <a:gd name="T37" fmla="*/ 11 h 305"/>
                <a:gd name="T38" fmla="*/ 103 w 154"/>
                <a:gd name="T39" fmla="*/ 228 h 305"/>
                <a:gd name="T40" fmla="*/ 85 w 154"/>
                <a:gd name="T41" fmla="*/ 174 h 305"/>
                <a:gd name="T42" fmla="*/ 76 w 154"/>
                <a:gd name="T43" fmla="*/ 143 h 305"/>
                <a:gd name="T44" fmla="*/ 78 w 154"/>
                <a:gd name="T45" fmla="*/ 151 h 305"/>
                <a:gd name="T46" fmla="*/ 45 w 154"/>
                <a:gd name="T47" fmla="*/ 189 h 305"/>
                <a:gd name="T48" fmla="*/ 81 w 154"/>
                <a:gd name="T49" fmla="*/ 174 h 305"/>
                <a:gd name="T50" fmla="*/ 85 w 154"/>
                <a:gd name="T51" fmla="*/ 192 h 305"/>
                <a:gd name="T52" fmla="*/ 96 w 154"/>
                <a:gd name="T53" fmla="*/ 231 h 305"/>
                <a:gd name="T54" fmla="*/ 81 w 154"/>
                <a:gd name="T55" fmla="*/ 233 h 305"/>
                <a:gd name="T56" fmla="*/ 36 w 154"/>
                <a:gd name="T57" fmla="*/ 147 h 305"/>
                <a:gd name="T58" fmla="*/ 38 w 154"/>
                <a:gd name="T59" fmla="*/ 143 h 305"/>
                <a:gd name="T60" fmla="*/ 76 w 154"/>
                <a:gd name="T61" fmla="*/ 143 h 305"/>
                <a:gd name="T62" fmla="*/ 75 w 154"/>
                <a:gd name="T63" fmla="*/ 47 h 305"/>
                <a:gd name="T64" fmla="*/ 68 w 154"/>
                <a:gd name="T65" fmla="*/ 75 h 305"/>
                <a:gd name="T66" fmla="*/ 57 w 154"/>
                <a:gd name="T67" fmla="*/ 47 h 305"/>
                <a:gd name="T68" fmla="*/ 57 w 154"/>
                <a:gd name="T69" fmla="*/ 19 h 305"/>
                <a:gd name="T70" fmla="*/ 76 w 154"/>
                <a:gd name="T71" fmla="*/ 43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4" h="305">
                  <a:moveTo>
                    <a:pt x="81" y="11"/>
                  </a:moveTo>
                  <a:cubicBezTo>
                    <a:pt x="81" y="10"/>
                    <a:pt x="81" y="10"/>
                    <a:pt x="81" y="9"/>
                  </a:cubicBezTo>
                  <a:cubicBezTo>
                    <a:pt x="78" y="2"/>
                    <a:pt x="64" y="0"/>
                    <a:pt x="58" y="4"/>
                  </a:cubicBezTo>
                  <a:cubicBezTo>
                    <a:pt x="48" y="10"/>
                    <a:pt x="47" y="33"/>
                    <a:pt x="48" y="43"/>
                  </a:cubicBezTo>
                  <a:cubicBezTo>
                    <a:pt x="48" y="43"/>
                    <a:pt x="48" y="43"/>
                    <a:pt x="48" y="43"/>
                  </a:cubicBezTo>
                  <a:cubicBezTo>
                    <a:pt x="48" y="44"/>
                    <a:pt x="48" y="46"/>
                    <a:pt x="49" y="47"/>
                  </a:cubicBezTo>
                  <a:cubicBezTo>
                    <a:pt x="51" y="63"/>
                    <a:pt x="56" y="78"/>
                    <a:pt x="61" y="93"/>
                  </a:cubicBezTo>
                  <a:cubicBezTo>
                    <a:pt x="52" y="110"/>
                    <a:pt x="39" y="126"/>
                    <a:pt x="30" y="143"/>
                  </a:cubicBezTo>
                  <a:cubicBezTo>
                    <a:pt x="29" y="144"/>
                    <a:pt x="28" y="146"/>
                    <a:pt x="27" y="147"/>
                  </a:cubicBezTo>
                  <a:cubicBezTo>
                    <a:pt x="25" y="151"/>
                    <a:pt x="23" y="154"/>
                    <a:pt x="21" y="158"/>
                  </a:cubicBezTo>
                  <a:cubicBezTo>
                    <a:pt x="0" y="205"/>
                    <a:pt x="32" y="238"/>
                    <a:pt x="69" y="243"/>
                  </a:cubicBezTo>
                  <a:cubicBezTo>
                    <a:pt x="75" y="244"/>
                    <a:pt x="82" y="244"/>
                    <a:pt x="88" y="243"/>
                  </a:cubicBezTo>
                  <a:cubicBezTo>
                    <a:pt x="92" y="242"/>
                    <a:pt x="96" y="242"/>
                    <a:pt x="100" y="240"/>
                  </a:cubicBezTo>
                  <a:cubicBezTo>
                    <a:pt x="100" y="241"/>
                    <a:pt x="100" y="242"/>
                    <a:pt x="101" y="243"/>
                  </a:cubicBezTo>
                  <a:cubicBezTo>
                    <a:pt x="101" y="244"/>
                    <a:pt x="101" y="246"/>
                    <a:pt x="102" y="247"/>
                  </a:cubicBezTo>
                  <a:cubicBezTo>
                    <a:pt x="104" y="258"/>
                    <a:pt x="103" y="270"/>
                    <a:pt x="91" y="285"/>
                  </a:cubicBezTo>
                  <a:cubicBezTo>
                    <a:pt x="91" y="284"/>
                    <a:pt x="91" y="284"/>
                    <a:pt x="91" y="284"/>
                  </a:cubicBezTo>
                  <a:cubicBezTo>
                    <a:pt x="92" y="280"/>
                    <a:pt x="89" y="276"/>
                    <a:pt x="85" y="275"/>
                  </a:cubicBezTo>
                  <a:cubicBezTo>
                    <a:pt x="84" y="275"/>
                    <a:pt x="82" y="276"/>
                    <a:pt x="81" y="277"/>
                  </a:cubicBezTo>
                  <a:cubicBezTo>
                    <a:pt x="81" y="277"/>
                    <a:pt x="81" y="277"/>
                    <a:pt x="81" y="278"/>
                  </a:cubicBezTo>
                  <a:cubicBezTo>
                    <a:pt x="74" y="285"/>
                    <a:pt x="75" y="295"/>
                    <a:pt x="81" y="300"/>
                  </a:cubicBezTo>
                  <a:cubicBezTo>
                    <a:pt x="82" y="301"/>
                    <a:pt x="84" y="302"/>
                    <a:pt x="85" y="303"/>
                  </a:cubicBezTo>
                  <a:cubicBezTo>
                    <a:pt x="88" y="304"/>
                    <a:pt x="92" y="305"/>
                    <a:pt x="97" y="304"/>
                  </a:cubicBezTo>
                  <a:cubicBezTo>
                    <a:pt x="120" y="297"/>
                    <a:pt x="117" y="271"/>
                    <a:pt x="110" y="247"/>
                  </a:cubicBezTo>
                  <a:cubicBezTo>
                    <a:pt x="109" y="246"/>
                    <a:pt x="109" y="244"/>
                    <a:pt x="109" y="243"/>
                  </a:cubicBezTo>
                  <a:cubicBezTo>
                    <a:pt x="108" y="241"/>
                    <a:pt x="107" y="239"/>
                    <a:pt x="107" y="238"/>
                  </a:cubicBezTo>
                  <a:cubicBezTo>
                    <a:pt x="117" y="233"/>
                    <a:pt x="127" y="226"/>
                    <a:pt x="134" y="215"/>
                  </a:cubicBezTo>
                  <a:cubicBezTo>
                    <a:pt x="154" y="188"/>
                    <a:pt x="117" y="163"/>
                    <a:pt x="85" y="164"/>
                  </a:cubicBezTo>
                  <a:cubicBezTo>
                    <a:pt x="84" y="164"/>
                    <a:pt x="84" y="164"/>
                    <a:pt x="83" y="164"/>
                  </a:cubicBezTo>
                  <a:cubicBezTo>
                    <a:pt x="83" y="159"/>
                    <a:pt x="82" y="155"/>
                    <a:pt x="81" y="151"/>
                  </a:cubicBezTo>
                  <a:cubicBezTo>
                    <a:pt x="81" y="149"/>
                    <a:pt x="81" y="148"/>
                    <a:pt x="80" y="147"/>
                  </a:cubicBezTo>
                  <a:cubicBezTo>
                    <a:pt x="80" y="146"/>
                    <a:pt x="80" y="144"/>
                    <a:pt x="80" y="143"/>
                  </a:cubicBezTo>
                  <a:cubicBezTo>
                    <a:pt x="77" y="131"/>
                    <a:pt x="75" y="119"/>
                    <a:pt x="72" y="108"/>
                  </a:cubicBezTo>
                  <a:cubicBezTo>
                    <a:pt x="71" y="103"/>
                    <a:pt x="69" y="97"/>
                    <a:pt x="67" y="92"/>
                  </a:cubicBezTo>
                  <a:cubicBezTo>
                    <a:pt x="73" y="81"/>
                    <a:pt x="78" y="71"/>
                    <a:pt x="81" y="60"/>
                  </a:cubicBezTo>
                  <a:cubicBezTo>
                    <a:pt x="83" y="53"/>
                    <a:pt x="85" y="46"/>
                    <a:pt x="85" y="39"/>
                  </a:cubicBezTo>
                  <a:cubicBezTo>
                    <a:pt x="85" y="35"/>
                    <a:pt x="85" y="32"/>
                    <a:pt x="85" y="29"/>
                  </a:cubicBezTo>
                  <a:cubicBezTo>
                    <a:pt x="85" y="23"/>
                    <a:pt x="83" y="17"/>
                    <a:pt x="81" y="11"/>
                  </a:cubicBezTo>
                  <a:close/>
                  <a:moveTo>
                    <a:pt x="109" y="225"/>
                  </a:moveTo>
                  <a:cubicBezTo>
                    <a:pt x="107" y="226"/>
                    <a:pt x="105" y="228"/>
                    <a:pt x="103" y="228"/>
                  </a:cubicBezTo>
                  <a:cubicBezTo>
                    <a:pt x="101" y="222"/>
                    <a:pt x="98" y="216"/>
                    <a:pt x="97" y="213"/>
                  </a:cubicBezTo>
                  <a:cubicBezTo>
                    <a:pt x="92" y="200"/>
                    <a:pt x="88" y="187"/>
                    <a:pt x="85" y="174"/>
                  </a:cubicBezTo>
                  <a:cubicBezTo>
                    <a:pt x="115" y="174"/>
                    <a:pt x="144" y="202"/>
                    <a:pt x="109" y="225"/>
                  </a:cubicBezTo>
                  <a:close/>
                  <a:moveTo>
                    <a:pt x="76" y="143"/>
                  </a:moveTo>
                  <a:cubicBezTo>
                    <a:pt x="76" y="144"/>
                    <a:pt x="76" y="146"/>
                    <a:pt x="77" y="147"/>
                  </a:cubicBezTo>
                  <a:cubicBezTo>
                    <a:pt x="77" y="148"/>
                    <a:pt x="77" y="150"/>
                    <a:pt x="78" y="151"/>
                  </a:cubicBezTo>
                  <a:cubicBezTo>
                    <a:pt x="78" y="155"/>
                    <a:pt x="79" y="160"/>
                    <a:pt x="80" y="164"/>
                  </a:cubicBezTo>
                  <a:cubicBezTo>
                    <a:pt x="64" y="165"/>
                    <a:pt x="50" y="173"/>
                    <a:pt x="45" y="189"/>
                  </a:cubicBezTo>
                  <a:cubicBezTo>
                    <a:pt x="44" y="192"/>
                    <a:pt x="49" y="194"/>
                    <a:pt x="51" y="191"/>
                  </a:cubicBezTo>
                  <a:cubicBezTo>
                    <a:pt x="59" y="180"/>
                    <a:pt x="70" y="175"/>
                    <a:pt x="81" y="174"/>
                  </a:cubicBezTo>
                  <a:cubicBezTo>
                    <a:pt x="81" y="174"/>
                    <a:pt x="82" y="174"/>
                    <a:pt x="82" y="174"/>
                  </a:cubicBezTo>
                  <a:cubicBezTo>
                    <a:pt x="83" y="180"/>
                    <a:pt x="84" y="186"/>
                    <a:pt x="85" y="192"/>
                  </a:cubicBezTo>
                  <a:cubicBezTo>
                    <a:pt x="87" y="199"/>
                    <a:pt x="88" y="207"/>
                    <a:pt x="91" y="214"/>
                  </a:cubicBezTo>
                  <a:cubicBezTo>
                    <a:pt x="92" y="220"/>
                    <a:pt x="94" y="226"/>
                    <a:pt x="96" y="231"/>
                  </a:cubicBezTo>
                  <a:cubicBezTo>
                    <a:pt x="93" y="232"/>
                    <a:pt x="89" y="233"/>
                    <a:pt x="85" y="233"/>
                  </a:cubicBezTo>
                  <a:cubicBezTo>
                    <a:pt x="84" y="233"/>
                    <a:pt x="82" y="233"/>
                    <a:pt x="81" y="233"/>
                  </a:cubicBezTo>
                  <a:cubicBezTo>
                    <a:pt x="67" y="233"/>
                    <a:pt x="52" y="228"/>
                    <a:pt x="41" y="223"/>
                  </a:cubicBezTo>
                  <a:cubicBezTo>
                    <a:pt x="9" y="206"/>
                    <a:pt x="24" y="170"/>
                    <a:pt x="36" y="147"/>
                  </a:cubicBezTo>
                  <a:cubicBezTo>
                    <a:pt x="36" y="146"/>
                    <a:pt x="36" y="145"/>
                    <a:pt x="37" y="144"/>
                  </a:cubicBezTo>
                  <a:cubicBezTo>
                    <a:pt x="37" y="144"/>
                    <a:pt x="37" y="143"/>
                    <a:pt x="38" y="143"/>
                  </a:cubicBezTo>
                  <a:cubicBezTo>
                    <a:pt x="45" y="130"/>
                    <a:pt x="54" y="116"/>
                    <a:pt x="63" y="100"/>
                  </a:cubicBezTo>
                  <a:cubicBezTo>
                    <a:pt x="67" y="114"/>
                    <a:pt x="72" y="129"/>
                    <a:pt x="76" y="143"/>
                  </a:cubicBezTo>
                  <a:close/>
                  <a:moveTo>
                    <a:pt x="76" y="43"/>
                  </a:moveTo>
                  <a:cubicBezTo>
                    <a:pt x="76" y="44"/>
                    <a:pt x="75" y="46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57"/>
                    <a:pt x="71" y="66"/>
                    <a:pt x="68" y="75"/>
                  </a:cubicBezTo>
                  <a:cubicBezTo>
                    <a:pt x="67" y="78"/>
                    <a:pt x="66" y="81"/>
                    <a:pt x="65" y="83"/>
                  </a:cubicBezTo>
                  <a:cubicBezTo>
                    <a:pt x="61" y="71"/>
                    <a:pt x="58" y="59"/>
                    <a:pt x="57" y="47"/>
                  </a:cubicBezTo>
                  <a:cubicBezTo>
                    <a:pt x="57" y="46"/>
                    <a:pt x="56" y="44"/>
                    <a:pt x="56" y="43"/>
                  </a:cubicBezTo>
                  <a:cubicBezTo>
                    <a:pt x="56" y="35"/>
                    <a:pt x="56" y="27"/>
                    <a:pt x="57" y="19"/>
                  </a:cubicBezTo>
                  <a:cubicBezTo>
                    <a:pt x="58" y="12"/>
                    <a:pt x="64" y="13"/>
                    <a:pt x="77" y="23"/>
                  </a:cubicBezTo>
                  <a:cubicBezTo>
                    <a:pt x="77" y="30"/>
                    <a:pt x="77" y="36"/>
                    <a:pt x="76" y="4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6"/>
            <p:cNvSpPr/>
            <p:nvPr/>
          </p:nvSpPr>
          <p:spPr bwMode="auto">
            <a:xfrm>
              <a:off x="735" y="774"/>
              <a:ext cx="61" cy="52"/>
            </a:xfrm>
            <a:custGeom>
              <a:avLst/>
              <a:gdLst>
                <a:gd name="T0" fmla="*/ 25 w 28"/>
                <a:gd name="T1" fmla="*/ 23 h 24"/>
                <a:gd name="T2" fmla="*/ 27 w 28"/>
                <a:gd name="T3" fmla="*/ 21 h 24"/>
                <a:gd name="T4" fmla="*/ 3 w 28"/>
                <a:gd name="T5" fmla="*/ 1 h 24"/>
                <a:gd name="T6" fmla="*/ 2 w 28"/>
                <a:gd name="T7" fmla="*/ 4 h 24"/>
                <a:gd name="T8" fmla="*/ 25 w 28"/>
                <a:gd name="T9" fmla="*/ 2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4">
                  <a:moveTo>
                    <a:pt x="25" y="23"/>
                  </a:moveTo>
                  <a:cubicBezTo>
                    <a:pt x="26" y="24"/>
                    <a:pt x="28" y="23"/>
                    <a:pt x="27" y="21"/>
                  </a:cubicBezTo>
                  <a:cubicBezTo>
                    <a:pt x="24" y="10"/>
                    <a:pt x="13" y="4"/>
                    <a:pt x="3" y="1"/>
                  </a:cubicBezTo>
                  <a:cubicBezTo>
                    <a:pt x="1" y="0"/>
                    <a:pt x="0" y="3"/>
                    <a:pt x="2" y="4"/>
                  </a:cubicBezTo>
                  <a:cubicBezTo>
                    <a:pt x="10" y="10"/>
                    <a:pt x="17" y="17"/>
                    <a:pt x="25" y="23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7"/>
            <p:cNvSpPr/>
            <p:nvPr/>
          </p:nvSpPr>
          <p:spPr bwMode="auto">
            <a:xfrm>
              <a:off x="759" y="748"/>
              <a:ext cx="76" cy="50"/>
            </a:xfrm>
            <a:custGeom>
              <a:avLst/>
              <a:gdLst>
                <a:gd name="T0" fmla="*/ 3 w 35"/>
                <a:gd name="T1" fmla="*/ 1 h 23"/>
                <a:gd name="T2" fmla="*/ 3 w 35"/>
                <a:gd name="T3" fmla="*/ 5 h 23"/>
                <a:gd name="T4" fmla="*/ 17 w 35"/>
                <a:gd name="T5" fmla="*/ 11 h 23"/>
                <a:gd name="T6" fmla="*/ 31 w 35"/>
                <a:gd name="T7" fmla="*/ 22 h 23"/>
                <a:gd name="T8" fmla="*/ 34 w 35"/>
                <a:gd name="T9" fmla="*/ 20 h 23"/>
                <a:gd name="T10" fmla="*/ 3 w 35"/>
                <a:gd name="T11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3" y="1"/>
                  </a:moveTo>
                  <a:cubicBezTo>
                    <a:pt x="1" y="1"/>
                    <a:pt x="0" y="4"/>
                    <a:pt x="3" y="5"/>
                  </a:cubicBezTo>
                  <a:cubicBezTo>
                    <a:pt x="8" y="6"/>
                    <a:pt x="13" y="8"/>
                    <a:pt x="17" y="11"/>
                  </a:cubicBezTo>
                  <a:cubicBezTo>
                    <a:pt x="22" y="15"/>
                    <a:pt x="26" y="19"/>
                    <a:pt x="31" y="22"/>
                  </a:cubicBezTo>
                  <a:cubicBezTo>
                    <a:pt x="33" y="23"/>
                    <a:pt x="35" y="22"/>
                    <a:pt x="34" y="20"/>
                  </a:cubicBezTo>
                  <a:cubicBezTo>
                    <a:pt x="30" y="8"/>
                    <a:pt x="16" y="0"/>
                    <a:pt x="3" y="1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7" name="Rectangle 47"/>
          <p:cNvSpPr/>
          <p:nvPr/>
        </p:nvSpPr>
        <p:spPr>
          <a:xfrm>
            <a:off x="1288212" y="759990"/>
            <a:ext cx="2471831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  <a:cs typeface="Arial" pitchFamily="34" charset="0"/>
              </a:rPr>
              <a:t>其他常用功能</a:t>
            </a:r>
            <a:endParaRPr lang="en-US" sz="3200" b="1" dirty="0" smtClean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  <a:cs typeface="Arial" pitchFamily="34" charset="0"/>
            </a:endParaRPr>
          </a:p>
        </p:txBody>
      </p:sp>
      <p:sp>
        <p:nvSpPr>
          <p:cNvPr id="40" name="椭圆 31"/>
          <p:cNvSpPr/>
          <p:nvPr/>
        </p:nvSpPr>
        <p:spPr>
          <a:xfrm>
            <a:off x="6797008" y="1377568"/>
            <a:ext cx="1806756" cy="177883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6816611" y="2462523"/>
            <a:ext cx="1748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改点击量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椭圆 31"/>
          <p:cNvSpPr/>
          <p:nvPr/>
        </p:nvSpPr>
        <p:spPr>
          <a:xfrm>
            <a:off x="3264990" y="4430413"/>
            <a:ext cx="1806756" cy="177883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3" name="椭圆 31"/>
          <p:cNvSpPr/>
          <p:nvPr/>
        </p:nvSpPr>
        <p:spPr>
          <a:xfrm>
            <a:off x="6871598" y="4430412"/>
            <a:ext cx="1806756" cy="1778837"/>
          </a:xfrm>
          <a:custGeom>
            <a:avLst/>
            <a:gdLst>
              <a:gd name="connsiteX0" fmla="*/ 0 w 656493"/>
              <a:gd name="connsiteY0" fmla="*/ 316523 h 633046"/>
              <a:gd name="connsiteX1" fmla="*/ 328247 w 656493"/>
              <a:gd name="connsiteY1" fmla="*/ 0 h 633046"/>
              <a:gd name="connsiteX2" fmla="*/ 656494 w 656493"/>
              <a:gd name="connsiteY2" fmla="*/ 316523 h 633046"/>
              <a:gd name="connsiteX3" fmla="*/ 328247 w 656493"/>
              <a:gd name="connsiteY3" fmla="*/ 633046 h 633046"/>
              <a:gd name="connsiteX4" fmla="*/ 0 w 656493"/>
              <a:gd name="connsiteY4" fmla="*/ 316523 h 633046"/>
              <a:gd name="connsiteX0-1" fmla="*/ 328247 w 656494"/>
              <a:gd name="connsiteY0-2" fmla="*/ 0 h 633046"/>
              <a:gd name="connsiteX1-3" fmla="*/ 656494 w 656494"/>
              <a:gd name="connsiteY1-4" fmla="*/ 316523 h 633046"/>
              <a:gd name="connsiteX2-5" fmla="*/ 328247 w 656494"/>
              <a:gd name="connsiteY2-6" fmla="*/ 633046 h 633046"/>
              <a:gd name="connsiteX3-7" fmla="*/ 0 w 656494"/>
              <a:gd name="connsiteY3-8" fmla="*/ 316523 h 633046"/>
              <a:gd name="connsiteX4-9" fmla="*/ 419687 w 656494"/>
              <a:gd name="connsiteY4-10" fmla="*/ 91440 h 633046"/>
              <a:gd name="connsiteX0-11" fmla="*/ 402964 w 731211"/>
              <a:gd name="connsiteY0-12" fmla="*/ 0 h 633046"/>
              <a:gd name="connsiteX1-13" fmla="*/ 731211 w 731211"/>
              <a:gd name="connsiteY1-14" fmla="*/ 316523 h 633046"/>
              <a:gd name="connsiteX2-15" fmla="*/ 402964 w 731211"/>
              <a:gd name="connsiteY2-16" fmla="*/ 633046 h 633046"/>
              <a:gd name="connsiteX3-17" fmla="*/ 74717 w 731211"/>
              <a:gd name="connsiteY3-18" fmla="*/ 316523 h 633046"/>
              <a:gd name="connsiteX4-19" fmla="*/ 161895 w 731211"/>
              <a:gd name="connsiteY4-20" fmla="*/ 152400 h 633046"/>
              <a:gd name="connsiteX0-21" fmla="*/ 353700 w 681947"/>
              <a:gd name="connsiteY0-22" fmla="*/ 0 h 633046"/>
              <a:gd name="connsiteX1-23" fmla="*/ 681947 w 681947"/>
              <a:gd name="connsiteY1-24" fmla="*/ 316523 h 633046"/>
              <a:gd name="connsiteX2-25" fmla="*/ 353700 w 681947"/>
              <a:gd name="connsiteY2-26" fmla="*/ 633046 h 633046"/>
              <a:gd name="connsiteX3-27" fmla="*/ 25453 w 681947"/>
              <a:gd name="connsiteY3-28" fmla="*/ 316523 h 633046"/>
              <a:gd name="connsiteX4-29" fmla="*/ 112631 w 681947"/>
              <a:gd name="connsiteY4-30" fmla="*/ 152400 h 633046"/>
              <a:gd name="connsiteX0-31" fmla="*/ 341249 w 669496"/>
              <a:gd name="connsiteY0-32" fmla="*/ 0 h 633046"/>
              <a:gd name="connsiteX1-33" fmla="*/ 669496 w 669496"/>
              <a:gd name="connsiteY1-34" fmla="*/ 316523 h 633046"/>
              <a:gd name="connsiteX2-35" fmla="*/ 341249 w 669496"/>
              <a:gd name="connsiteY2-36" fmla="*/ 633046 h 633046"/>
              <a:gd name="connsiteX3-37" fmla="*/ 13002 w 669496"/>
              <a:gd name="connsiteY3-38" fmla="*/ 316523 h 633046"/>
              <a:gd name="connsiteX4-39" fmla="*/ 100180 w 669496"/>
              <a:gd name="connsiteY4-40" fmla="*/ 152400 h 633046"/>
              <a:gd name="connsiteX0-41" fmla="*/ 347951 w 676198"/>
              <a:gd name="connsiteY0-42" fmla="*/ 0 h 633046"/>
              <a:gd name="connsiteX1-43" fmla="*/ 676198 w 676198"/>
              <a:gd name="connsiteY1-44" fmla="*/ 316523 h 633046"/>
              <a:gd name="connsiteX2-45" fmla="*/ 347951 w 676198"/>
              <a:gd name="connsiteY2-46" fmla="*/ 633046 h 633046"/>
              <a:gd name="connsiteX3-47" fmla="*/ 19704 w 676198"/>
              <a:gd name="connsiteY3-48" fmla="*/ 316523 h 633046"/>
              <a:gd name="connsiteX4-49" fmla="*/ 79173 w 676198"/>
              <a:gd name="connsiteY4-50" fmla="*/ 113607 h 633046"/>
              <a:gd name="connsiteX0-51" fmla="*/ 333371 w 661618"/>
              <a:gd name="connsiteY0-52" fmla="*/ 0 h 633046"/>
              <a:gd name="connsiteX1-53" fmla="*/ 661618 w 661618"/>
              <a:gd name="connsiteY1-54" fmla="*/ 316523 h 633046"/>
              <a:gd name="connsiteX2-55" fmla="*/ 333371 w 661618"/>
              <a:gd name="connsiteY2-56" fmla="*/ 633046 h 633046"/>
              <a:gd name="connsiteX3-57" fmla="*/ 5124 w 661618"/>
              <a:gd name="connsiteY3-58" fmla="*/ 316523 h 633046"/>
              <a:gd name="connsiteX4-59" fmla="*/ 64593 w 661618"/>
              <a:gd name="connsiteY4-60" fmla="*/ 113607 h 633046"/>
              <a:gd name="connsiteX0-61" fmla="*/ 178200 w 661618"/>
              <a:gd name="connsiteY0-62" fmla="*/ 0 h 583170"/>
              <a:gd name="connsiteX1-63" fmla="*/ 661618 w 661618"/>
              <a:gd name="connsiteY1-64" fmla="*/ 266647 h 583170"/>
              <a:gd name="connsiteX2-65" fmla="*/ 333371 w 661618"/>
              <a:gd name="connsiteY2-66" fmla="*/ 583170 h 583170"/>
              <a:gd name="connsiteX3-67" fmla="*/ 5124 w 661618"/>
              <a:gd name="connsiteY3-68" fmla="*/ 266647 h 583170"/>
              <a:gd name="connsiteX4-69" fmla="*/ 64593 w 661618"/>
              <a:gd name="connsiteY4-70" fmla="*/ 63731 h 583170"/>
              <a:gd name="connsiteX0-71" fmla="*/ 178200 w 662133"/>
              <a:gd name="connsiteY0-72" fmla="*/ 66578 h 649748"/>
              <a:gd name="connsiteX1-73" fmla="*/ 412660 w 662133"/>
              <a:gd name="connsiteY1-74" fmla="*/ 10947 h 649748"/>
              <a:gd name="connsiteX2-75" fmla="*/ 661618 w 662133"/>
              <a:gd name="connsiteY2-76" fmla="*/ 333225 h 649748"/>
              <a:gd name="connsiteX3-77" fmla="*/ 333371 w 662133"/>
              <a:gd name="connsiteY3-78" fmla="*/ 649748 h 649748"/>
              <a:gd name="connsiteX4-79" fmla="*/ 5124 w 662133"/>
              <a:gd name="connsiteY4-80" fmla="*/ 333225 h 649748"/>
              <a:gd name="connsiteX5" fmla="*/ 64593 w 662133"/>
              <a:gd name="connsiteY5" fmla="*/ 130309 h 649748"/>
              <a:gd name="connsiteX0-81" fmla="*/ 178200 w 662148"/>
              <a:gd name="connsiteY0-82" fmla="*/ 66578 h 649748"/>
              <a:gd name="connsiteX1-83" fmla="*/ 412660 w 662148"/>
              <a:gd name="connsiteY1-84" fmla="*/ 10947 h 649748"/>
              <a:gd name="connsiteX2-85" fmla="*/ 661618 w 662148"/>
              <a:gd name="connsiteY2-86" fmla="*/ 333225 h 649748"/>
              <a:gd name="connsiteX3-87" fmla="*/ 333371 w 662148"/>
              <a:gd name="connsiteY3-88" fmla="*/ 649748 h 649748"/>
              <a:gd name="connsiteX4-89" fmla="*/ 5124 w 662148"/>
              <a:gd name="connsiteY4-90" fmla="*/ 333225 h 649748"/>
              <a:gd name="connsiteX5-91" fmla="*/ 64593 w 662148"/>
              <a:gd name="connsiteY5-92" fmla="*/ 130309 h 649748"/>
              <a:gd name="connsiteX0-93" fmla="*/ 178200 w 662148"/>
              <a:gd name="connsiteY0-94" fmla="*/ 61032 h 644202"/>
              <a:gd name="connsiteX1-95" fmla="*/ 412660 w 662148"/>
              <a:gd name="connsiteY1-96" fmla="*/ 5401 h 644202"/>
              <a:gd name="connsiteX2-97" fmla="*/ 661618 w 662148"/>
              <a:gd name="connsiteY2-98" fmla="*/ 327679 h 644202"/>
              <a:gd name="connsiteX3-99" fmla="*/ 333371 w 662148"/>
              <a:gd name="connsiteY3-100" fmla="*/ 644202 h 644202"/>
              <a:gd name="connsiteX4-101" fmla="*/ 5124 w 662148"/>
              <a:gd name="connsiteY4-102" fmla="*/ 327679 h 644202"/>
              <a:gd name="connsiteX5-103" fmla="*/ 64593 w 662148"/>
              <a:gd name="connsiteY5-104" fmla="*/ 124763 h 644202"/>
              <a:gd name="connsiteX0-105" fmla="*/ 178200 w 662148"/>
              <a:gd name="connsiteY0-106" fmla="*/ 75865 h 659035"/>
              <a:gd name="connsiteX1-107" fmla="*/ 168819 w 662148"/>
              <a:gd name="connsiteY1-108" fmla="*/ 31317 h 659035"/>
              <a:gd name="connsiteX2-109" fmla="*/ 412660 w 662148"/>
              <a:gd name="connsiteY2-110" fmla="*/ 20234 h 659035"/>
              <a:gd name="connsiteX3-111" fmla="*/ 661618 w 662148"/>
              <a:gd name="connsiteY3-112" fmla="*/ 342512 h 659035"/>
              <a:gd name="connsiteX4-113" fmla="*/ 333371 w 662148"/>
              <a:gd name="connsiteY4-114" fmla="*/ 659035 h 659035"/>
              <a:gd name="connsiteX5-115" fmla="*/ 5124 w 662148"/>
              <a:gd name="connsiteY5-116" fmla="*/ 342512 h 659035"/>
              <a:gd name="connsiteX6" fmla="*/ 64593 w 662148"/>
              <a:gd name="connsiteY6" fmla="*/ 139596 h 659035"/>
              <a:gd name="connsiteX0-117" fmla="*/ 178200 w 662148"/>
              <a:gd name="connsiteY0-118" fmla="*/ 68901 h 652071"/>
              <a:gd name="connsiteX1-119" fmla="*/ 130026 w 662148"/>
              <a:gd name="connsiteY1-120" fmla="*/ 68688 h 652071"/>
              <a:gd name="connsiteX2-121" fmla="*/ 412660 w 662148"/>
              <a:gd name="connsiteY2-122" fmla="*/ 13270 h 652071"/>
              <a:gd name="connsiteX3-123" fmla="*/ 661618 w 662148"/>
              <a:gd name="connsiteY3-124" fmla="*/ 335548 h 652071"/>
              <a:gd name="connsiteX4-125" fmla="*/ 333371 w 662148"/>
              <a:gd name="connsiteY4-126" fmla="*/ 652071 h 652071"/>
              <a:gd name="connsiteX5-127" fmla="*/ 5124 w 662148"/>
              <a:gd name="connsiteY5-128" fmla="*/ 335548 h 652071"/>
              <a:gd name="connsiteX6-129" fmla="*/ 64593 w 662148"/>
              <a:gd name="connsiteY6-130" fmla="*/ 132632 h 652071"/>
              <a:gd name="connsiteX0-131" fmla="*/ 178200 w 662220"/>
              <a:gd name="connsiteY0-132" fmla="*/ 68901 h 652071"/>
              <a:gd name="connsiteX1-133" fmla="*/ 130026 w 662220"/>
              <a:gd name="connsiteY1-134" fmla="*/ 68688 h 652071"/>
              <a:gd name="connsiteX2-135" fmla="*/ 412660 w 662220"/>
              <a:gd name="connsiteY2-136" fmla="*/ 13270 h 652071"/>
              <a:gd name="connsiteX3-137" fmla="*/ 661618 w 662220"/>
              <a:gd name="connsiteY3-138" fmla="*/ 335548 h 652071"/>
              <a:gd name="connsiteX4-139" fmla="*/ 333371 w 662220"/>
              <a:gd name="connsiteY4-140" fmla="*/ 652071 h 652071"/>
              <a:gd name="connsiteX5-141" fmla="*/ 5124 w 662220"/>
              <a:gd name="connsiteY5-142" fmla="*/ 335548 h 652071"/>
              <a:gd name="connsiteX6-143" fmla="*/ 64593 w 662220"/>
              <a:gd name="connsiteY6-144" fmla="*/ 132632 h 652071"/>
              <a:gd name="connsiteX0-145" fmla="*/ 178200 w 662220"/>
              <a:gd name="connsiteY0-146" fmla="*/ 58449 h 641619"/>
              <a:gd name="connsiteX1-147" fmla="*/ 130026 w 662220"/>
              <a:gd name="connsiteY1-148" fmla="*/ 58236 h 641619"/>
              <a:gd name="connsiteX2-149" fmla="*/ 412660 w 662220"/>
              <a:gd name="connsiteY2-150" fmla="*/ 2818 h 641619"/>
              <a:gd name="connsiteX3-151" fmla="*/ 661618 w 662220"/>
              <a:gd name="connsiteY3-152" fmla="*/ 325096 h 641619"/>
              <a:gd name="connsiteX4-153" fmla="*/ 333371 w 662220"/>
              <a:gd name="connsiteY4-154" fmla="*/ 641619 h 641619"/>
              <a:gd name="connsiteX5-155" fmla="*/ 5124 w 662220"/>
              <a:gd name="connsiteY5-156" fmla="*/ 325096 h 641619"/>
              <a:gd name="connsiteX6-157" fmla="*/ 64593 w 662220"/>
              <a:gd name="connsiteY6-158" fmla="*/ 122180 h 641619"/>
              <a:gd name="connsiteX0-159" fmla="*/ 178200 w 662220"/>
              <a:gd name="connsiteY0-160" fmla="*/ 58449 h 641619"/>
              <a:gd name="connsiteX1-161" fmla="*/ 130026 w 662220"/>
              <a:gd name="connsiteY1-162" fmla="*/ 58236 h 641619"/>
              <a:gd name="connsiteX2-163" fmla="*/ 412660 w 662220"/>
              <a:gd name="connsiteY2-164" fmla="*/ 2818 h 641619"/>
              <a:gd name="connsiteX3-165" fmla="*/ 661618 w 662220"/>
              <a:gd name="connsiteY3-166" fmla="*/ 325096 h 641619"/>
              <a:gd name="connsiteX4-167" fmla="*/ 333371 w 662220"/>
              <a:gd name="connsiteY4-168" fmla="*/ 641619 h 641619"/>
              <a:gd name="connsiteX5-169" fmla="*/ 5124 w 662220"/>
              <a:gd name="connsiteY5-170" fmla="*/ 325096 h 641619"/>
              <a:gd name="connsiteX6-171" fmla="*/ 64593 w 662220"/>
              <a:gd name="connsiteY6-172" fmla="*/ 122180 h 641619"/>
              <a:gd name="connsiteX0-173" fmla="*/ 178200 w 662220"/>
              <a:gd name="connsiteY0-174" fmla="*/ 58449 h 641619"/>
              <a:gd name="connsiteX1-175" fmla="*/ 130026 w 662220"/>
              <a:gd name="connsiteY1-176" fmla="*/ 58236 h 641619"/>
              <a:gd name="connsiteX2-177" fmla="*/ 412660 w 662220"/>
              <a:gd name="connsiteY2-178" fmla="*/ 2818 h 641619"/>
              <a:gd name="connsiteX3-179" fmla="*/ 661618 w 662220"/>
              <a:gd name="connsiteY3-180" fmla="*/ 325096 h 641619"/>
              <a:gd name="connsiteX4-181" fmla="*/ 333371 w 662220"/>
              <a:gd name="connsiteY4-182" fmla="*/ 641619 h 641619"/>
              <a:gd name="connsiteX5-183" fmla="*/ 5124 w 662220"/>
              <a:gd name="connsiteY5-184" fmla="*/ 325096 h 641619"/>
              <a:gd name="connsiteX6-185" fmla="*/ 64593 w 662220"/>
              <a:gd name="connsiteY6-186" fmla="*/ 122180 h 641619"/>
              <a:gd name="connsiteX0-187" fmla="*/ 178200 w 662220"/>
              <a:gd name="connsiteY0-188" fmla="*/ 58449 h 641619"/>
              <a:gd name="connsiteX1-189" fmla="*/ 130026 w 662220"/>
              <a:gd name="connsiteY1-190" fmla="*/ 58236 h 641619"/>
              <a:gd name="connsiteX2-191" fmla="*/ 412660 w 662220"/>
              <a:gd name="connsiteY2-192" fmla="*/ 2818 h 641619"/>
              <a:gd name="connsiteX3-193" fmla="*/ 661618 w 662220"/>
              <a:gd name="connsiteY3-194" fmla="*/ 325096 h 641619"/>
              <a:gd name="connsiteX4-195" fmla="*/ 333371 w 662220"/>
              <a:gd name="connsiteY4-196" fmla="*/ 641619 h 641619"/>
              <a:gd name="connsiteX5-197" fmla="*/ 5124 w 662220"/>
              <a:gd name="connsiteY5-198" fmla="*/ 325096 h 641619"/>
              <a:gd name="connsiteX6-199" fmla="*/ 64593 w 662220"/>
              <a:gd name="connsiteY6-200" fmla="*/ 122180 h 641619"/>
              <a:gd name="connsiteX0-201" fmla="*/ 178200 w 662220"/>
              <a:gd name="connsiteY0-202" fmla="*/ 58449 h 641619"/>
              <a:gd name="connsiteX1-203" fmla="*/ 130026 w 662220"/>
              <a:gd name="connsiteY1-204" fmla="*/ 58236 h 641619"/>
              <a:gd name="connsiteX2-205" fmla="*/ 412660 w 662220"/>
              <a:gd name="connsiteY2-206" fmla="*/ 2818 h 641619"/>
              <a:gd name="connsiteX3-207" fmla="*/ 661618 w 662220"/>
              <a:gd name="connsiteY3-208" fmla="*/ 325096 h 641619"/>
              <a:gd name="connsiteX4-209" fmla="*/ 333371 w 662220"/>
              <a:gd name="connsiteY4-210" fmla="*/ 641619 h 641619"/>
              <a:gd name="connsiteX5-211" fmla="*/ 5124 w 662220"/>
              <a:gd name="connsiteY5-212" fmla="*/ 325096 h 641619"/>
              <a:gd name="connsiteX6-213" fmla="*/ 64593 w 662220"/>
              <a:gd name="connsiteY6-214" fmla="*/ 122180 h 641619"/>
              <a:gd name="connsiteX0-215" fmla="*/ 176252 w 660272"/>
              <a:gd name="connsiteY0-216" fmla="*/ 58449 h 641619"/>
              <a:gd name="connsiteX1-217" fmla="*/ 128078 w 660272"/>
              <a:gd name="connsiteY1-218" fmla="*/ 58236 h 641619"/>
              <a:gd name="connsiteX2-219" fmla="*/ 410712 w 660272"/>
              <a:gd name="connsiteY2-220" fmla="*/ 2818 h 641619"/>
              <a:gd name="connsiteX3-221" fmla="*/ 659670 w 660272"/>
              <a:gd name="connsiteY3-222" fmla="*/ 325096 h 641619"/>
              <a:gd name="connsiteX4-223" fmla="*/ 331423 w 660272"/>
              <a:gd name="connsiteY4-224" fmla="*/ 641619 h 641619"/>
              <a:gd name="connsiteX5-225" fmla="*/ 3176 w 660272"/>
              <a:gd name="connsiteY5-226" fmla="*/ 325096 h 641619"/>
              <a:gd name="connsiteX6-227" fmla="*/ 62645 w 660272"/>
              <a:gd name="connsiteY6-228" fmla="*/ 122180 h 641619"/>
              <a:gd name="connsiteX0-229" fmla="*/ 253837 w 660272"/>
              <a:gd name="connsiteY0-230" fmla="*/ 30740 h 641619"/>
              <a:gd name="connsiteX1-231" fmla="*/ 128078 w 660272"/>
              <a:gd name="connsiteY1-232" fmla="*/ 58236 h 641619"/>
              <a:gd name="connsiteX2-233" fmla="*/ 410712 w 660272"/>
              <a:gd name="connsiteY2-234" fmla="*/ 2818 h 641619"/>
              <a:gd name="connsiteX3-235" fmla="*/ 659670 w 660272"/>
              <a:gd name="connsiteY3-236" fmla="*/ 325096 h 641619"/>
              <a:gd name="connsiteX4-237" fmla="*/ 331423 w 660272"/>
              <a:gd name="connsiteY4-238" fmla="*/ 641619 h 641619"/>
              <a:gd name="connsiteX5-239" fmla="*/ 3176 w 660272"/>
              <a:gd name="connsiteY5-240" fmla="*/ 325096 h 641619"/>
              <a:gd name="connsiteX6-241" fmla="*/ 62645 w 660272"/>
              <a:gd name="connsiteY6-242" fmla="*/ 122180 h 641619"/>
              <a:gd name="connsiteX0-243" fmla="*/ 253837 w 660191"/>
              <a:gd name="connsiteY0-244" fmla="*/ 41069 h 651948"/>
              <a:gd name="connsiteX1-245" fmla="*/ 161329 w 660191"/>
              <a:gd name="connsiteY1-246" fmla="*/ 63023 h 651948"/>
              <a:gd name="connsiteX2-247" fmla="*/ 410712 w 660191"/>
              <a:gd name="connsiteY2-248" fmla="*/ 13147 h 651948"/>
              <a:gd name="connsiteX3-249" fmla="*/ 659670 w 660191"/>
              <a:gd name="connsiteY3-250" fmla="*/ 335425 h 651948"/>
              <a:gd name="connsiteX4-251" fmla="*/ 331423 w 660191"/>
              <a:gd name="connsiteY4-252" fmla="*/ 651948 h 651948"/>
              <a:gd name="connsiteX5-253" fmla="*/ 3176 w 660191"/>
              <a:gd name="connsiteY5-254" fmla="*/ 335425 h 651948"/>
              <a:gd name="connsiteX6-255" fmla="*/ 62645 w 660191"/>
              <a:gd name="connsiteY6-256" fmla="*/ 132509 h 651948"/>
              <a:gd name="connsiteX0-257" fmla="*/ 253837 w 660897"/>
              <a:gd name="connsiteY0-258" fmla="*/ 45475 h 656354"/>
              <a:gd name="connsiteX1-259" fmla="*/ 161329 w 660897"/>
              <a:gd name="connsiteY1-260" fmla="*/ 67429 h 656354"/>
              <a:gd name="connsiteX2-261" fmla="*/ 410712 w 660897"/>
              <a:gd name="connsiteY2-262" fmla="*/ 17553 h 656354"/>
              <a:gd name="connsiteX3-263" fmla="*/ 659670 w 660897"/>
              <a:gd name="connsiteY3-264" fmla="*/ 339831 h 656354"/>
              <a:gd name="connsiteX4-265" fmla="*/ 331423 w 660897"/>
              <a:gd name="connsiteY4-266" fmla="*/ 656354 h 656354"/>
              <a:gd name="connsiteX5-267" fmla="*/ 3176 w 660897"/>
              <a:gd name="connsiteY5-268" fmla="*/ 339831 h 656354"/>
              <a:gd name="connsiteX6-269" fmla="*/ 62645 w 660897"/>
              <a:gd name="connsiteY6-270" fmla="*/ 136915 h 656354"/>
              <a:gd name="connsiteX0-271" fmla="*/ 253837 w 660406"/>
              <a:gd name="connsiteY0-272" fmla="*/ 41070 h 651949"/>
              <a:gd name="connsiteX1-273" fmla="*/ 161329 w 660406"/>
              <a:gd name="connsiteY1-274" fmla="*/ 63024 h 651949"/>
              <a:gd name="connsiteX2-275" fmla="*/ 410712 w 660406"/>
              <a:gd name="connsiteY2-276" fmla="*/ 13148 h 651949"/>
              <a:gd name="connsiteX3-277" fmla="*/ 659670 w 660406"/>
              <a:gd name="connsiteY3-278" fmla="*/ 335426 h 651949"/>
              <a:gd name="connsiteX4-279" fmla="*/ 331423 w 660406"/>
              <a:gd name="connsiteY4-280" fmla="*/ 651949 h 651949"/>
              <a:gd name="connsiteX5-281" fmla="*/ 3176 w 660406"/>
              <a:gd name="connsiteY5-282" fmla="*/ 335426 h 651949"/>
              <a:gd name="connsiteX6-283" fmla="*/ 62645 w 660406"/>
              <a:gd name="connsiteY6-284" fmla="*/ 132510 h 651949"/>
              <a:gd name="connsiteX0-285" fmla="*/ 161329 w 660406"/>
              <a:gd name="connsiteY0-286" fmla="*/ 63024 h 651949"/>
              <a:gd name="connsiteX1-287" fmla="*/ 410712 w 660406"/>
              <a:gd name="connsiteY1-288" fmla="*/ 13148 h 651949"/>
              <a:gd name="connsiteX2-289" fmla="*/ 659670 w 660406"/>
              <a:gd name="connsiteY2-290" fmla="*/ 335426 h 651949"/>
              <a:gd name="connsiteX3-291" fmla="*/ 331423 w 660406"/>
              <a:gd name="connsiteY3-292" fmla="*/ 651949 h 651949"/>
              <a:gd name="connsiteX4-293" fmla="*/ 3176 w 660406"/>
              <a:gd name="connsiteY4-294" fmla="*/ 335426 h 651949"/>
              <a:gd name="connsiteX5-295" fmla="*/ 62645 w 660406"/>
              <a:gd name="connsiteY5-296" fmla="*/ 132510 h 651949"/>
              <a:gd name="connsiteX0-297" fmla="*/ 128078 w 660207"/>
              <a:gd name="connsiteY0-298" fmla="*/ 63024 h 651949"/>
              <a:gd name="connsiteX1-299" fmla="*/ 410712 w 660207"/>
              <a:gd name="connsiteY1-300" fmla="*/ 13148 h 651949"/>
              <a:gd name="connsiteX2-301" fmla="*/ 659670 w 660207"/>
              <a:gd name="connsiteY2-302" fmla="*/ 335426 h 651949"/>
              <a:gd name="connsiteX3-303" fmla="*/ 331423 w 660207"/>
              <a:gd name="connsiteY3-304" fmla="*/ 651949 h 651949"/>
              <a:gd name="connsiteX4-305" fmla="*/ 3176 w 660207"/>
              <a:gd name="connsiteY4-306" fmla="*/ 335426 h 651949"/>
              <a:gd name="connsiteX5-307" fmla="*/ 62645 w 660207"/>
              <a:gd name="connsiteY5-308" fmla="*/ 132510 h 651949"/>
              <a:gd name="connsiteX0-309" fmla="*/ 128078 w 660438"/>
              <a:gd name="connsiteY0-310" fmla="*/ 60888 h 649813"/>
              <a:gd name="connsiteX1-311" fmla="*/ 410712 w 660438"/>
              <a:gd name="connsiteY1-312" fmla="*/ 11012 h 649813"/>
              <a:gd name="connsiteX2-313" fmla="*/ 659670 w 660438"/>
              <a:gd name="connsiteY2-314" fmla="*/ 333290 h 649813"/>
              <a:gd name="connsiteX3-315" fmla="*/ 331423 w 660438"/>
              <a:gd name="connsiteY3-316" fmla="*/ 649813 h 649813"/>
              <a:gd name="connsiteX4-317" fmla="*/ 3176 w 660438"/>
              <a:gd name="connsiteY4-318" fmla="*/ 333290 h 649813"/>
              <a:gd name="connsiteX5-319" fmla="*/ 62645 w 660438"/>
              <a:gd name="connsiteY5-320" fmla="*/ 130374 h 649813"/>
              <a:gd name="connsiteX0-321" fmla="*/ 128078 w 660438"/>
              <a:gd name="connsiteY0-322" fmla="*/ 64927 h 653852"/>
              <a:gd name="connsiteX1-323" fmla="*/ 410712 w 660438"/>
              <a:gd name="connsiteY1-324" fmla="*/ 15051 h 653852"/>
              <a:gd name="connsiteX2-325" fmla="*/ 659670 w 660438"/>
              <a:gd name="connsiteY2-326" fmla="*/ 337329 h 653852"/>
              <a:gd name="connsiteX3-327" fmla="*/ 331423 w 660438"/>
              <a:gd name="connsiteY3-328" fmla="*/ 653852 h 653852"/>
              <a:gd name="connsiteX4-329" fmla="*/ 3176 w 660438"/>
              <a:gd name="connsiteY4-330" fmla="*/ 337329 h 653852"/>
              <a:gd name="connsiteX5-331" fmla="*/ 62645 w 660438"/>
              <a:gd name="connsiteY5-332" fmla="*/ 134413 h 653852"/>
              <a:gd name="connsiteX0-333" fmla="*/ 128078 w 687378"/>
              <a:gd name="connsiteY0-334" fmla="*/ 58090 h 647015"/>
              <a:gd name="connsiteX1-335" fmla="*/ 571432 w 687378"/>
              <a:gd name="connsiteY1-336" fmla="*/ 16673 h 647015"/>
              <a:gd name="connsiteX2-337" fmla="*/ 659670 w 687378"/>
              <a:gd name="connsiteY2-338" fmla="*/ 330492 h 647015"/>
              <a:gd name="connsiteX3-339" fmla="*/ 331423 w 687378"/>
              <a:gd name="connsiteY3-340" fmla="*/ 647015 h 647015"/>
              <a:gd name="connsiteX4-341" fmla="*/ 3176 w 687378"/>
              <a:gd name="connsiteY4-342" fmla="*/ 330492 h 647015"/>
              <a:gd name="connsiteX5-343" fmla="*/ 62645 w 687378"/>
              <a:gd name="connsiteY5-344" fmla="*/ 127576 h 647015"/>
              <a:gd name="connsiteX0-345" fmla="*/ 128078 w 677145"/>
              <a:gd name="connsiteY0-346" fmla="*/ 58090 h 663933"/>
              <a:gd name="connsiteX1-347" fmla="*/ 571432 w 677145"/>
              <a:gd name="connsiteY1-348" fmla="*/ 16673 h 663933"/>
              <a:gd name="connsiteX2-349" fmla="*/ 659670 w 677145"/>
              <a:gd name="connsiteY2-350" fmla="*/ 330492 h 663933"/>
              <a:gd name="connsiteX3-351" fmla="*/ 559815 w 677145"/>
              <a:gd name="connsiteY3-352" fmla="*/ 663933 h 663933"/>
              <a:gd name="connsiteX4-353" fmla="*/ 3176 w 677145"/>
              <a:gd name="connsiteY4-354" fmla="*/ 330492 h 663933"/>
              <a:gd name="connsiteX5-355" fmla="*/ 62645 w 677145"/>
              <a:gd name="connsiteY5-356" fmla="*/ 127576 h 663933"/>
              <a:gd name="connsiteX0-357" fmla="*/ 101940 w 644966"/>
              <a:gd name="connsiteY0-358" fmla="*/ 58090 h 685888"/>
              <a:gd name="connsiteX1-359" fmla="*/ 545294 w 644966"/>
              <a:gd name="connsiteY1-360" fmla="*/ 16673 h 685888"/>
              <a:gd name="connsiteX2-361" fmla="*/ 633532 w 644966"/>
              <a:gd name="connsiteY2-362" fmla="*/ 330492 h 685888"/>
              <a:gd name="connsiteX3-363" fmla="*/ 533677 w 644966"/>
              <a:gd name="connsiteY3-364" fmla="*/ 663933 h 685888"/>
              <a:gd name="connsiteX4-365" fmla="*/ 10874 w 644966"/>
              <a:gd name="connsiteY4-366" fmla="*/ 575801 h 685888"/>
              <a:gd name="connsiteX5-367" fmla="*/ 36507 w 644966"/>
              <a:gd name="connsiteY5-368" fmla="*/ 127576 h 685888"/>
              <a:gd name="connsiteX0-369" fmla="*/ 101940 w 642626"/>
              <a:gd name="connsiteY0-370" fmla="*/ 58090 h 654766"/>
              <a:gd name="connsiteX1-371" fmla="*/ 545294 w 642626"/>
              <a:gd name="connsiteY1-372" fmla="*/ 16673 h 654766"/>
              <a:gd name="connsiteX2-373" fmla="*/ 633532 w 642626"/>
              <a:gd name="connsiteY2-374" fmla="*/ 330492 h 654766"/>
              <a:gd name="connsiteX3-375" fmla="*/ 567513 w 642626"/>
              <a:gd name="connsiteY3-376" fmla="*/ 613179 h 654766"/>
              <a:gd name="connsiteX4-377" fmla="*/ 10874 w 642626"/>
              <a:gd name="connsiteY4-378" fmla="*/ 575801 h 654766"/>
              <a:gd name="connsiteX5-379" fmla="*/ 36507 w 642626"/>
              <a:gd name="connsiteY5-380" fmla="*/ 127576 h 654766"/>
              <a:gd name="connsiteX0-381" fmla="*/ 101940 w 642626"/>
              <a:gd name="connsiteY0-382" fmla="*/ 30477 h 627153"/>
              <a:gd name="connsiteX1-383" fmla="*/ 545294 w 642626"/>
              <a:gd name="connsiteY1-384" fmla="*/ 31354 h 627153"/>
              <a:gd name="connsiteX2-385" fmla="*/ 633532 w 642626"/>
              <a:gd name="connsiteY2-386" fmla="*/ 302879 h 627153"/>
              <a:gd name="connsiteX3-387" fmla="*/ 567513 w 642626"/>
              <a:gd name="connsiteY3-388" fmla="*/ 585566 h 627153"/>
              <a:gd name="connsiteX4-389" fmla="*/ 10874 w 642626"/>
              <a:gd name="connsiteY4-390" fmla="*/ 548188 h 627153"/>
              <a:gd name="connsiteX5-391" fmla="*/ 36507 w 642626"/>
              <a:gd name="connsiteY5-392" fmla="*/ 99963 h 627153"/>
              <a:gd name="connsiteX0-393" fmla="*/ 101940 w 641803"/>
              <a:gd name="connsiteY0-394" fmla="*/ 32533 h 629209"/>
              <a:gd name="connsiteX1-395" fmla="*/ 545294 w 641803"/>
              <a:gd name="connsiteY1-396" fmla="*/ 33410 h 629209"/>
              <a:gd name="connsiteX2-397" fmla="*/ 633532 w 641803"/>
              <a:gd name="connsiteY2-398" fmla="*/ 304935 h 629209"/>
              <a:gd name="connsiteX3-399" fmla="*/ 567513 w 641803"/>
              <a:gd name="connsiteY3-400" fmla="*/ 587622 h 629209"/>
              <a:gd name="connsiteX4-401" fmla="*/ 10874 w 641803"/>
              <a:gd name="connsiteY4-402" fmla="*/ 550244 h 629209"/>
              <a:gd name="connsiteX5-403" fmla="*/ 36507 w 641803"/>
              <a:gd name="connsiteY5-404" fmla="*/ 102019 h 629209"/>
              <a:gd name="connsiteX0-405" fmla="*/ 93785 w 633648"/>
              <a:gd name="connsiteY0-406" fmla="*/ 32533 h 629209"/>
              <a:gd name="connsiteX1-407" fmla="*/ 537139 w 633648"/>
              <a:gd name="connsiteY1-408" fmla="*/ 33410 h 629209"/>
              <a:gd name="connsiteX2-409" fmla="*/ 625377 w 633648"/>
              <a:gd name="connsiteY2-410" fmla="*/ 304935 h 629209"/>
              <a:gd name="connsiteX3-411" fmla="*/ 559358 w 633648"/>
              <a:gd name="connsiteY3-412" fmla="*/ 587622 h 629209"/>
              <a:gd name="connsiteX4-413" fmla="*/ 2719 w 633648"/>
              <a:gd name="connsiteY4-414" fmla="*/ 550244 h 629209"/>
              <a:gd name="connsiteX5-415" fmla="*/ 28352 w 633648"/>
              <a:gd name="connsiteY5-416" fmla="*/ 102019 h 629209"/>
              <a:gd name="connsiteX0-417" fmla="*/ 103603 w 643466"/>
              <a:gd name="connsiteY0-418" fmla="*/ 32533 h 629209"/>
              <a:gd name="connsiteX1-419" fmla="*/ 546957 w 643466"/>
              <a:gd name="connsiteY1-420" fmla="*/ 33410 h 629209"/>
              <a:gd name="connsiteX2-421" fmla="*/ 635195 w 643466"/>
              <a:gd name="connsiteY2-422" fmla="*/ 304935 h 629209"/>
              <a:gd name="connsiteX3-423" fmla="*/ 569176 w 643466"/>
              <a:gd name="connsiteY3-424" fmla="*/ 587622 h 629209"/>
              <a:gd name="connsiteX4-425" fmla="*/ 12537 w 643466"/>
              <a:gd name="connsiteY4-426" fmla="*/ 550244 h 629209"/>
              <a:gd name="connsiteX5-427" fmla="*/ 4334 w 643466"/>
              <a:gd name="connsiteY5-428" fmla="*/ 102019 h 629209"/>
              <a:gd name="connsiteX0-429" fmla="*/ 103603 w 643466"/>
              <a:gd name="connsiteY0-430" fmla="*/ 32533 h 613248"/>
              <a:gd name="connsiteX1-431" fmla="*/ 546957 w 643466"/>
              <a:gd name="connsiteY1-432" fmla="*/ 33410 h 613248"/>
              <a:gd name="connsiteX2-433" fmla="*/ 635195 w 643466"/>
              <a:gd name="connsiteY2-434" fmla="*/ 304935 h 613248"/>
              <a:gd name="connsiteX3-435" fmla="*/ 569176 w 643466"/>
              <a:gd name="connsiteY3-436" fmla="*/ 587622 h 613248"/>
              <a:gd name="connsiteX4-437" fmla="*/ 12537 w 643466"/>
              <a:gd name="connsiteY4-438" fmla="*/ 518643 h 613248"/>
              <a:gd name="connsiteX5-439" fmla="*/ 4334 w 643466"/>
              <a:gd name="connsiteY5-440" fmla="*/ 102019 h 613248"/>
              <a:gd name="connsiteX0-441" fmla="*/ 103603 w 622280"/>
              <a:gd name="connsiteY0-442" fmla="*/ 51723 h 632438"/>
              <a:gd name="connsiteX1-443" fmla="*/ 546957 w 622280"/>
              <a:gd name="connsiteY1-444" fmla="*/ 52600 h 632438"/>
              <a:gd name="connsiteX2-445" fmla="*/ 569176 w 622280"/>
              <a:gd name="connsiteY2-446" fmla="*/ 606812 h 632438"/>
              <a:gd name="connsiteX3-447" fmla="*/ 12537 w 622280"/>
              <a:gd name="connsiteY3-448" fmla="*/ 537833 h 632438"/>
              <a:gd name="connsiteX4-449" fmla="*/ 4334 w 622280"/>
              <a:gd name="connsiteY4-450" fmla="*/ 121209 h 632438"/>
              <a:gd name="connsiteX0-451" fmla="*/ 103603 w 640916"/>
              <a:gd name="connsiteY0-452" fmla="*/ 51277 h 628066"/>
              <a:gd name="connsiteX1-453" fmla="*/ 546957 w 640916"/>
              <a:gd name="connsiteY1-454" fmla="*/ 52154 h 628066"/>
              <a:gd name="connsiteX2-455" fmla="*/ 595444 w 640916"/>
              <a:gd name="connsiteY2-456" fmla="*/ 600046 h 628066"/>
              <a:gd name="connsiteX3-457" fmla="*/ 12537 w 640916"/>
              <a:gd name="connsiteY3-458" fmla="*/ 537387 h 628066"/>
              <a:gd name="connsiteX4-459" fmla="*/ 4334 w 640916"/>
              <a:gd name="connsiteY4-460" fmla="*/ 120763 h 628066"/>
              <a:gd name="connsiteX0-461" fmla="*/ 103603 w 629940"/>
              <a:gd name="connsiteY0-462" fmla="*/ 26437 h 603226"/>
              <a:gd name="connsiteX1-463" fmla="*/ 546957 w 629940"/>
              <a:gd name="connsiteY1-464" fmla="*/ 27314 h 603226"/>
              <a:gd name="connsiteX2-465" fmla="*/ 595444 w 629940"/>
              <a:gd name="connsiteY2-466" fmla="*/ 575206 h 603226"/>
              <a:gd name="connsiteX3-467" fmla="*/ 12537 w 629940"/>
              <a:gd name="connsiteY3-468" fmla="*/ 512547 h 603226"/>
              <a:gd name="connsiteX4-469" fmla="*/ 4334 w 629940"/>
              <a:gd name="connsiteY4-470" fmla="*/ 95923 h 603226"/>
              <a:gd name="connsiteX0-471" fmla="*/ 103603 w 651443"/>
              <a:gd name="connsiteY0-472" fmla="*/ 20041 h 614843"/>
              <a:gd name="connsiteX1-473" fmla="*/ 608249 w 651443"/>
              <a:gd name="connsiteY1-474" fmla="*/ 39879 h 614843"/>
              <a:gd name="connsiteX2-475" fmla="*/ 595444 w 651443"/>
              <a:gd name="connsiteY2-476" fmla="*/ 568810 h 614843"/>
              <a:gd name="connsiteX3-477" fmla="*/ 12537 w 651443"/>
              <a:gd name="connsiteY3-478" fmla="*/ 506151 h 614843"/>
              <a:gd name="connsiteX4-479" fmla="*/ 4334 w 651443"/>
              <a:gd name="connsiteY4-480" fmla="*/ 89527 h 614843"/>
              <a:gd name="connsiteX0-481" fmla="*/ 103603 w 640788"/>
              <a:gd name="connsiteY0-482" fmla="*/ 20041 h 614843"/>
              <a:gd name="connsiteX1-483" fmla="*/ 581981 w 640788"/>
              <a:gd name="connsiteY1-484" fmla="*/ 39879 h 614843"/>
              <a:gd name="connsiteX2-485" fmla="*/ 595444 w 640788"/>
              <a:gd name="connsiteY2-486" fmla="*/ 568810 h 614843"/>
              <a:gd name="connsiteX3-487" fmla="*/ 12537 w 640788"/>
              <a:gd name="connsiteY3-488" fmla="*/ 506151 h 614843"/>
              <a:gd name="connsiteX4-489" fmla="*/ 4334 w 640788"/>
              <a:gd name="connsiteY4-490" fmla="*/ 89527 h 614843"/>
              <a:gd name="connsiteX0-491" fmla="*/ 103603 w 673655"/>
              <a:gd name="connsiteY0-492" fmla="*/ 38763 h 618146"/>
              <a:gd name="connsiteX1-493" fmla="*/ 581981 w 673655"/>
              <a:gd name="connsiteY1-494" fmla="*/ 58601 h 618146"/>
              <a:gd name="connsiteX2-495" fmla="*/ 621713 w 673655"/>
              <a:gd name="connsiteY2-496" fmla="*/ 562250 h 618146"/>
              <a:gd name="connsiteX3-497" fmla="*/ 12537 w 673655"/>
              <a:gd name="connsiteY3-498" fmla="*/ 524873 h 618146"/>
              <a:gd name="connsiteX4-499" fmla="*/ 4334 w 673655"/>
              <a:gd name="connsiteY4-500" fmla="*/ 108249 h 618146"/>
              <a:gd name="connsiteX0-501" fmla="*/ 103603 w 654750"/>
              <a:gd name="connsiteY0-502" fmla="*/ 38763 h 605787"/>
              <a:gd name="connsiteX1-503" fmla="*/ 581981 w 654750"/>
              <a:gd name="connsiteY1-504" fmla="*/ 58601 h 605787"/>
              <a:gd name="connsiteX2-505" fmla="*/ 621713 w 654750"/>
              <a:gd name="connsiteY2-506" fmla="*/ 562250 h 605787"/>
              <a:gd name="connsiteX3-507" fmla="*/ 12537 w 654750"/>
              <a:gd name="connsiteY3-508" fmla="*/ 524873 h 605787"/>
              <a:gd name="connsiteX4-509" fmla="*/ 4334 w 654750"/>
              <a:gd name="connsiteY4-510" fmla="*/ 108249 h 605787"/>
              <a:gd name="connsiteX0-511" fmla="*/ 103603 w 643734"/>
              <a:gd name="connsiteY0-512" fmla="*/ 31800 h 598824"/>
              <a:gd name="connsiteX1-513" fmla="*/ 581981 w 643734"/>
              <a:gd name="connsiteY1-514" fmla="*/ 51638 h 598824"/>
              <a:gd name="connsiteX2-515" fmla="*/ 621713 w 643734"/>
              <a:gd name="connsiteY2-516" fmla="*/ 555287 h 598824"/>
              <a:gd name="connsiteX3-517" fmla="*/ 12537 w 643734"/>
              <a:gd name="connsiteY3-518" fmla="*/ 517910 h 598824"/>
              <a:gd name="connsiteX4-519" fmla="*/ 4334 w 643734"/>
              <a:gd name="connsiteY4-520" fmla="*/ 101286 h 598824"/>
              <a:gd name="connsiteX0-521" fmla="*/ 103603 w 643734"/>
              <a:gd name="connsiteY0-522" fmla="*/ 24551 h 591575"/>
              <a:gd name="connsiteX1-523" fmla="*/ 581981 w 643734"/>
              <a:gd name="connsiteY1-524" fmla="*/ 44389 h 591575"/>
              <a:gd name="connsiteX2-525" fmla="*/ 621713 w 643734"/>
              <a:gd name="connsiteY2-526" fmla="*/ 548038 h 591575"/>
              <a:gd name="connsiteX3-527" fmla="*/ 12537 w 643734"/>
              <a:gd name="connsiteY3-528" fmla="*/ 510661 h 591575"/>
              <a:gd name="connsiteX4-529" fmla="*/ 4334 w 643734"/>
              <a:gd name="connsiteY4-530" fmla="*/ 94037 h 591575"/>
              <a:gd name="connsiteX0-531" fmla="*/ 103603 w 643734"/>
              <a:gd name="connsiteY0-532" fmla="*/ 20135 h 587159"/>
              <a:gd name="connsiteX1-533" fmla="*/ 581981 w 643734"/>
              <a:gd name="connsiteY1-534" fmla="*/ 39973 h 587159"/>
              <a:gd name="connsiteX2-535" fmla="*/ 621713 w 643734"/>
              <a:gd name="connsiteY2-536" fmla="*/ 543622 h 587159"/>
              <a:gd name="connsiteX3-537" fmla="*/ 12537 w 643734"/>
              <a:gd name="connsiteY3-538" fmla="*/ 506245 h 587159"/>
              <a:gd name="connsiteX4-539" fmla="*/ 4334 w 643734"/>
              <a:gd name="connsiteY4-540" fmla="*/ 89621 h 587159"/>
              <a:gd name="connsiteX0-541" fmla="*/ 51067 w 657504"/>
              <a:gd name="connsiteY0-542" fmla="*/ 31623 h 592327"/>
              <a:gd name="connsiteX1-543" fmla="*/ 581981 w 657504"/>
              <a:gd name="connsiteY1-544" fmla="*/ 45141 h 592327"/>
              <a:gd name="connsiteX2-545" fmla="*/ 621713 w 657504"/>
              <a:gd name="connsiteY2-546" fmla="*/ 548790 h 592327"/>
              <a:gd name="connsiteX3-547" fmla="*/ 12537 w 657504"/>
              <a:gd name="connsiteY3-548" fmla="*/ 511413 h 592327"/>
              <a:gd name="connsiteX4-549" fmla="*/ 4334 w 657504"/>
              <a:gd name="connsiteY4-550" fmla="*/ 94789 h 592327"/>
              <a:gd name="connsiteX0-551" fmla="*/ 51067 w 676118"/>
              <a:gd name="connsiteY0-552" fmla="*/ 31623 h 604686"/>
              <a:gd name="connsiteX1-553" fmla="*/ 581981 w 676118"/>
              <a:gd name="connsiteY1-554" fmla="*/ 45141 h 604686"/>
              <a:gd name="connsiteX2-555" fmla="*/ 621713 w 676118"/>
              <a:gd name="connsiteY2-556" fmla="*/ 548790 h 604686"/>
              <a:gd name="connsiteX3-557" fmla="*/ 12537 w 676118"/>
              <a:gd name="connsiteY3-558" fmla="*/ 511413 h 604686"/>
              <a:gd name="connsiteX4-559" fmla="*/ 4334 w 676118"/>
              <a:gd name="connsiteY4-560" fmla="*/ 94789 h 604686"/>
              <a:gd name="connsiteX0-561" fmla="*/ 51067 w 659741"/>
              <a:gd name="connsiteY0-562" fmla="*/ 18182 h 591245"/>
              <a:gd name="connsiteX1-563" fmla="*/ 581981 w 659741"/>
              <a:gd name="connsiteY1-564" fmla="*/ 31700 h 591245"/>
              <a:gd name="connsiteX2-565" fmla="*/ 621713 w 659741"/>
              <a:gd name="connsiteY2-566" fmla="*/ 535349 h 591245"/>
              <a:gd name="connsiteX3-567" fmla="*/ 12537 w 659741"/>
              <a:gd name="connsiteY3-568" fmla="*/ 497972 h 591245"/>
              <a:gd name="connsiteX4-569" fmla="*/ 4334 w 659741"/>
              <a:gd name="connsiteY4-570" fmla="*/ 81348 h 591245"/>
              <a:gd name="connsiteX0-571" fmla="*/ 51067 w 671131"/>
              <a:gd name="connsiteY0-572" fmla="*/ 18182 h 591245"/>
              <a:gd name="connsiteX1-573" fmla="*/ 617005 w 671131"/>
              <a:gd name="connsiteY1-574" fmla="*/ 31700 h 591245"/>
              <a:gd name="connsiteX2-575" fmla="*/ 621713 w 671131"/>
              <a:gd name="connsiteY2-576" fmla="*/ 535349 h 591245"/>
              <a:gd name="connsiteX3-577" fmla="*/ 12537 w 671131"/>
              <a:gd name="connsiteY3-578" fmla="*/ 497972 h 591245"/>
              <a:gd name="connsiteX4-579" fmla="*/ 4334 w 671131"/>
              <a:gd name="connsiteY4-580" fmla="*/ 81348 h 591245"/>
              <a:gd name="connsiteX0-581" fmla="*/ 51067 w 648099"/>
              <a:gd name="connsiteY0-582" fmla="*/ 18182 h 578886"/>
              <a:gd name="connsiteX1-583" fmla="*/ 617005 w 648099"/>
              <a:gd name="connsiteY1-584" fmla="*/ 31700 h 578886"/>
              <a:gd name="connsiteX2-585" fmla="*/ 621713 w 648099"/>
              <a:gd name="connsiteY2-586" fmla="*/ 535349 h 578886"/>
              <a:gd name="connsiteX3-587" fmla="*/ 12537 w 648099"/>
              <a:gd name="connsiteY3-588" fmla="*/ 497972 h 578886"/>
              <a:gd name="connsiteX4-589" fmla="*/ 4334 w 648099"/>
              <a:gd name="connsiteY4-590" fmla="*/ 81348 h 578886"/>
              <a:gd name="connsiteX0-591" fmla="*/ 51067 w 648099"/>
              <a:gd name="connsiteY0-592" fmla="*/ 18182 h 565791"/>
              <a:gd name="connsiteX1-593" fmla="*/ 617005 w 648099"/>
              <a:gd name="connsiteY1-594" fmla="*/ 31700 h 565791"/>
              <a:gd name="connsiteX2-595" fmla="*/ 621713 w 648099"/>
              <a:gd name="connsiteY2-596" fmla="*/ 535349 h 565791"/>
              <a:gd name="connsiteX3-597" fmla="*/ 12537 w 648099"/>
              <a:gd name="connsiteY3-598" fmla="*/ 497972 h 565791"/>
              <a:gd name="connsiteX4-599" fmla="*/ 4334 w 648099"/>
              <a:gd name="connsiteY4-600" fmla="*/ 81348 h 565791"/>
            </a:gdLst>
            <a:ahLst/>
            <a:cxnLst>
              <a:cxn ang="0">
                <a:pos x="connsiteX0-591" y="connsiteY0-592"/>
              </a:cxn>
              <a:cxn ang="0">
                <a:pos x="connsiteX1-593" y="connsiteY1-594"/>
              </a:cxn>
              <a:cxn ang="0">
                <a:pos x="connsiteX2-595" y="connsiteY2-596"/>
              </a:cxn>
              <a:cxn ang="0">
                <a:pos x="connsiteX3-597" y="connsiteY3-598"/>
              </a:cxn>
              <a:cxn ang="0">
                <a:pos x="connsiteX4-599" y="connsiteY4-600"/>
              </a:cxn>
            </a:cxnLst>
            <a:rect l="l" t="t" r="r" b="b"/>
            <a:pathLst>
              <a:path w="648099" h="565791">
                <a:moveTo>
                  <a:pt x="51067" y="18182"/>
                </a:moveTo>
                <a:cubicBezTo>
                  <a:pt x="281003" y="7261"/>
                  <a:pt x="591945" y="-22893"/>
                  <a:pt x="617005" y="31700"/>
                </a:cubicBezTo>
                <a:cubicBezTo>
                  <a:pt x="642065" y="86293"/>
                  <a:pt x="669922" y="489239"/>
                  <a:pt x="621713" y="535349"/>
                </a:cubicBezTo>
                <a:cubicBezTo>
                  <a:pt x="573504" y="581459"/>
                  <a:pt x="32838" y="579874"/>
                  <a:pt x="12537" y="497972"/>
                </a:cubicBezTo>
                <a:cubicBezTo>
                  <a:pt x="992" y="378148"/>
                  <a:pt x="-4426" y="189998"/>
                  <a:pt x="4334" y="81348"/>
                </a:cubicBezTo>
              </a:path>
            </a:pathLst>
          </a:custGeom>
          <a:noFill/>
          <a:ln w="25400" cap="rnd">
            <a:solidFill>
              <a:schemeClr val="bg1"/>
            </a:solidFill>
            <a:prstDash val="solid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/>
        </p:nvSpPr>
        <p:spPr>
          <a:xfrm>
            <a:off x="3260919" y="5323273"/>
            <a:ext cx="1748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6916603" y="5376307"/>
            <a:ext cx="17488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插入视频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30" y="2858877"/>
            <a:ext cx="11883528" cy="491123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98982" y="4572958"/>
            <a:ext cx="441960" cy="46351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18882" y="5091938"/>
            <a:ext cx="441960" cy="463519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940942" y="4540063"/>
            <a:ext cx="3217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汇报人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：钟帅</a:t>
            </a:r>
            <a:endParaRPr lang="zh-CN" altLang="en-US" sz="2400" b="1" dirty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60842" y="5058448"/>
            <a:ext cx="3217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时间：</a:t>
            </a:r>
            <a:r>
              <a:rPr lang="en-US" altLang="zh-CN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2018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年</a:t>
            </a:r>
            <a:r>
              <a:rPr lang="en-US" altLang="zh-CN" sz="2400" b="1" dirty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6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月</a:t>
            </a:r>
            <a:r>
              <a:rPr lang="en-US" altLang="zh-CN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21</a:t>
            </a:r>
            <a:r>
              <a:rPr lang="zh-CN" altLang="en-US" sz="2400" b="1" dirty="0" smtClean="0">
                <a:solidFill>
                  <a:schemeClr val="bg1"/>
                </a:solidFill>
                <a:latin typeface="方正静蕾简体" pitchFamily="2" charset="-122"/>
                <a:ea typeface="方正静蕾简体" pitchFamily="2" charset="-122"/>
              </a:rPr>
              <a:t>日</a:t>
            </a:r>
            <a:endParaRPr lang="zh-CN" altLang="en-US" sz="2400" b="1" dirty="0">
              <a:solidFill>
                <a:schemeClr val="bg1"/>
              </a:solidFill>
              <a:latin typeface="方正静蕾简体" pitchFamily="2" charset="-122"/>
              <a:ea typeface="方正静蕾简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265" t="6325" r="4323" b="12927"/>
          <a:stretch>
            <a:fillRect/>
          </a:stretch>
        </p:blipFill>
        <p:spPr>
          <a:xfrm>
            <a:off x="2503880" y="2317299"/>
            <a:ext cx="7171981" cy="2016086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rot="8869549">
            <a:off x="4788667" y="1391678"/>
            <a:ext cx="2984251" cy="1255288"/>
            <a:chOff x="4105117" y="764592"/>
            <a:chExt cx="2984251" cy="1255288"/>
          </a:xfrm>
        </p:grpSpPr>
        <p:sp>
          <p:nvSpPr>
            <p:cNvPr id="85" name="Freeform 34"/>
            <p:cNvSpPr>
              <a:spLocks noEditPoints="1"/>
            </p:cNvSpPr>
            <p:nvPr/>
          </p:nvSpPr>
          <p:spPr bwMode="auto">
            <a:xfrm flipH="1">
              <a:off x="4105117" y="764592"/>
              <a:ext cx="686851" cy="445337"/>
            </a:xfrm>
            <a:custGeom>
              <a:avLst/>
              <a:gdLst>
                <a:gd name="T0" fmla="*/ 97 w 97"/>
                <a:gd name="T1" fmla="*/ 16 h 63"/>
                <a:gd name="T2" fmla="*/ 90 w 97"/>
                <a:gd name="T3" fmla="*/ 22 h 63"/>
                <a:gd name="T4" fmla="*/ 75 w 97"/>
                <a:gd name="T5" fmla="*/ 33 h 63"/>
                <a:gd name="T6" fmla="*/ 46 w 97"/>
                <a:gd name="T7" fmla="*/ 51 h 63"/>
                <a:gd name="T8" fmla="*/ 29 w 97"/>
                <a:gd name="T9" fmla="*/ 63 h 63"/>
                <a:gd name="T10" fmla="*/ 26 w 97"/>
                <a:gd name="T11" fmla="*/ 62 h 63"/>
                <a:gd name="T12" fmla="*/ 16 w 97"/>
                <a:gd name="T13" fmla="*/ 47 h 63"/>
                <a:gd name="T14" fmla="*/ 2 w 97"/>
                <a:gd name="T15" fmla="*/ 48 h 63"/>
                <a:gd name="T16" fmla="*/ 10 w 97"/>
                <a:gd name="T17" fmla="*/ 28 h 63"/>
                <a:gd name="T18" fmla="*/ 10 w 97"/>
                <a:gd name="T19" fmla="*/ 26 h 63"/>
                <a:gd name="T20" fmla="*/ 18 w 97"/>
                <a:gd name="T21" fmla="*/ 0 h 63"/>
                <a:gd name="T22" fmla="*/ 40 w 97"/>
                <a:gd name="T23" fmla="*/ 5 h 63"/>
                <a:gd name="T24" fmla="*/ 75 w 97"/>
                <a:gd name="T25" fmla="*/ 13 h 63"/>
                <a:gd name="T26" fmla="*/ 94 w 97"/>
                <a:gd name="T27" fmla="*/ 15 h 63"/>
                <a:gd name="T28" fmla="*/ 97 w 97"/>
                <a:gd name="T29" fmla="*/ 16 h 63"/>
                <a:gd name="T30" fmla="*/ 20 w 97"/>
                <a:gd name="T31" fmla="*/ 3 h 63"/>
                <a:gd name="T32" fmla="*/ 16 w 97"/>
                <a:gd name="T33" fmla="*/ 18 h 63"/>
                <a:gd name="T34" fmla="*/ 14 w 97"/>
                <a:gd name="T35" fmla="*/ 26 h 63"/>
                <a:gd name="T36" fmla="*/ 65 w 97"/>
                <a:gd name="T37" fmla="*/ 20 h 63"/>
                <a:gd name="T38" fmla="*/ 86 w 97"/>
                <a:gd name="T39" fmla="*/ 17 h 63"/>
                <a:gd name="T40" fmla="*/ 20 w 97"/>
                <a:gd name="T41" fmla="*/ 3 h 63"/>
                <a:gd name="T42" fmla="*/ 14 w 97"/>
                <a:gd name="T43" fmla="*/ 38 h 63"/>
                <a:gd name="T44" fmla="*/ 28 w 97"/>
                <a:gd name="T45" fmla="*/ 60 h 63"/>
                <a:gd name="T46" fmla="*/ 82 w 97"/>
                <a:gd name="T47" fmla="*/ 24 h 63"/>
                <a:gd name="T48" fmla="*/ 82 w 97"/>
                <a:gd name="T49" fmla="*/ 23 h 63"/>
                <a:gd name="T50" fmla="*/ 14 w 97"/>
                <a:gd name="T51" fmla="*/ 38 h 63"/>
                <a:gd name="T52" fmla="*/ 13 w 97"/>
                <a:gd name="T53" fmla="*/ 29 h 63"/>
                <a:gd name="T54" fmla="*/ 7 w 97"/>
                <a:gd name="T55" fmla="*/ 40 h 63"/>
                <a:gd name="T56" fmla="*/ 12 w 97"/>
                <a:gd name="T57" fmla="*/ 35 h 63"/>
                <a:gd name="T58" fmla="*/ 15 w 97"/>
                <a:gd name="T59" fmla="*/ 36 h 63"/>
                <a:gd name="T60" fmla="*/ 57 w 97"/>
                <a:gd name="T61" fmla="*/ 27 h 63"/>
                <a:gd name="T62" fmla="*/ 77 w 97"/>
                <a:gd name="T63" fmla="*/ 21 h 63"/>
                <a:gd name="T64" fmla="*/ 13 w 97"/>
                <a:gd name="T65" fmla="*/ 29 h 63"/>
                <a:gd name="T66" fmla="*/ 6 w 97"/>
                <a:gd name="T67" fmla="*/ 45 h 63"/>
                <a:gd name="T68" fmla="*/ 14 w 97"/>
                <a:gd name="T69" fmla="*/ 44 h 63"/>
                <a:gd name="T70" fmla="*/ 11 w 97"/>
                <a:gd name="T71" fmla="*/ 39 h 63"/>
                <a:gd name="T72" fmla="*/ 6 w 97"/>
                <a:gd name="T73" fmla="*/ 4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7" h="63">
                  <a:moveTo>
                    <a:pt x="97" y="16"/>
                  </a:moveTo>
                  <a:cubicBezTo>
                    <a:pt x="96" y="20"/>
                    <a:pt x="92" y="19"/>
                    <a:pt x="90" y="22"/>
                  </a:cubicBezTo>
                  <a:cubicBezTo>
                    <a:pt x="85" y="24"/>
                    <a:pt x="80" y="29"/>
                    <a:pt x="75" y="33"/>
                  </a:cubicBezTo>
                  <a:cubicBezTo>
                    <a:pt x="65" y="38"/>
                    <a:pt x="56" y="45"/>
                    <a:pt x="46" y="51"/>
                  </a:cubicBezTo>
                  <a:cubicBezTo>
                    <a:pt x="40" y="54"/>
                    <a:pt x="35" y="58"/>
                    <a:pt x="29" y="63"/>
                  </a:cubicBezTo>
                  <a:cubicBezTo>
                    <a:pt x="28" y="62"/>
                    <a:pt x="27" y="62"/>
                    <a:pt x="26" y="62"/>
                  </a:cubicBezTo>
                  <a:cubicBezTo>
                    <a:pt x="22" y="57"/>
                    <a:pt x="20" y="52"/>
                    <a:pt x="16" y="47"/>
                  </a:cubicBezTo>
                  <a:cubicBezTo>
                    <a:pt x="12" y="47"/>
                    <a:pt x="6" y="49"/>
                    <a:pt x="2" y="48"/>
                  </a:cubicBezTo>
                  <a:cubicBezTo>
                    <a:pt x="0" y="42"/>
                    <a:pt x="7" y="35"/>
                    <a:pt x="10" y="28"/>
                  </a:cubicBezTo>
                  <a:cubicBezTo>
                    <a:pt x="10" y="27"/>
                    <a:pt x="10" y="26"/>
                    <a:pt x="10" y="26"/>
                  </a:cubicBezTo>
                  <a:cubicBezTo>
                    <a:pt x="13" y="17"/>
                    <a:pt x="15" y="8"/>
                    <a:pt x="18" y="0"/>
                  </a:cubicBezTo>
                  <a:cubicBezTo>
                    <a:pt x="25" y="0"/>
                    <a:pt x="33" y="4"/>
                    <a:pt x="40" y="5"/>
                  </a:cubicBezTo>
                  <a:cubicBezTo>
                    <a:pt x="51" y="8"/>
                    <a:pt x="63" y="10"/>
                    <a:pt x="75" y="13"/>
                  </a:cubicBezTo>
                  <a:cubicBezTo>
                    <a:pt x="81" y="13"/>
                    <a:pt x="88" y="15"/>
                    <a:pt x="94" y="15"/>
                  </a:cubicBezTo>
                  <a:cubicBezTo>
                    <a:pt x="95" y="15"/>
                    <a:pt x="96" y="14"/>
                    <a:pt x="97" y="16"/>
                  </a:cubicBezTo>
                  <a:close/>
                  <a:moveTo>
                    <a:pt x="20" y="3"/>
                  </a:moveTo>
                  <a:cubicBezTo>
                    <a:pt x="18" y="8"/>
                    <a:pt x="16" y="13"/>
                    <a:pt x="16" y="18"/>
                  </a:cubicBezTo>
                  <a:cubicBezTo>
                    <a:pt x="15" y="21"/>
                    <a:pt x="13" y="23"/>
                    <a:pt x="14" y="26"/>
                  </a:cubicBezTo>
                  <a:cubicBezTo>
                    <a:pt x="31" y="24"/>
                    <a:pt x="48" y="21"/>
                    <a:pt x="65" y="20"/>
                  </a:cubicBezTo>
                  <a:cubicBezTo>
                    <a:pt x="72" y="18"/>
                    <a:pt x="80" y="19"/>
                    <a:pt x="86" y="17"/>
                  </a:cubicBezTo>
                  <a:cubicBezTo>
                    <a:pt x="64" y="14"/>
                    <a:pt x="41" y="7"/>
                    <a:pt x="20" y="3"/>
                  </a:cubicBezTo>
                  <a:close/>
                  <a:moveTo>
                    <a:pt x="14" y="38"/>
                  </a:moveTo>
                  <a:cubicBezTo>
                    <a:pt x="19" y="45"/>
                    <a:pt x="22" y="53"/>
                    <a:pt x="28" y="60"/>
                  </a:cubicBezTo>
                  <a:cubicBezTo>
                    <a:pt x="46" y="48"/>
                    <a:pt x="64" y="37"/>
                    <a:pt x="82" y="24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59" y="29"/>
                    <a:pt x="37" y="35"/>
                    <a:pt x="14" y="38"/>
                  </a:cubicBezTo>
                  <a:close/>
                  <a:moveTo>
                    <a:pt x="13" y="29"/>
                  </a:moveTo>
                  <a:cubicBezTo>
                    <a:pt x="11" y="33"/>
                    <a:pt x="8" y="37"/>
                    <a:pt x="7" y="40"/>
                  </a:cubicBezTo>
                  <a:cubicBezTo>
                    <a:pt x="9" y="39"/>
                    <a:pt x="9" y="36"/>
                    <a:pt x="12" y="35"/>
                  </a:cubicBezTo>
                  <a:cubicBezTo>
                    <a:pt x="13" y="35"/>
                    <a:pt x="14" y="35"/>
                    <a:pt x="15" y="36"/>
                  </a:cubicBezTo>
                  <a:cubicBezTo>
                    <a:pt x="29" y="33"/>
                    <a:pt x="43" y="30"/>
                    <a:pt x="57" y="27"/>
                  </a:cubicBezTo>
                  <a:cubicBezTo>
                    <a:pt x="64" y="24"/>
                    <a:pt x="70" y="23"/>
                    <a:pt x="77" y="21"/>
                  </a:cubicBezTo>
                  <a:cubicBezTo>
                    <a:pt x="55" y="23"/>
                    <a:pt x="34" y="25"/>
                    <a:pt x="13" y="29"/>
                  </a:cubicBezTo>
                  <a:close/>
                  <a:moveTo>
                    <a:pt x="6" y="45"/>
                  </a:moveTo>
                  <a:cubicBezTo>
                    <a:pt x="9" y="46"/>
                    <a:pt x="12" y="44"/>
                    <a:pt x="14" y="44"/>
                  </a:cubicBezTo>
                  <a:cubicBezTo>
                    <a:pt x="13" y="42"/>
                    <a:pt x="13" y="41"/>
                    <a:pt x="11" y="39"/>
                  </a:cubicBezTo>
                  <a:cubicBezTo>
                    <a:pt x="10" y="41"/>
                    <a:pt x="8" y="43"/>
                    <a:pt x="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任意多边形 85"/>
            <p:cNvSpPr/>
            <p:nvPr/>
          </p:nvSpPr>
          <p:spPr>
            <a:xfrm>
              <a:off x="4859515" y="1043962"/>
              <a:ext cx="2229853" cy="975918"/>
            </a:xfrm>
            <a:custGeom>
              <a:avLst/>
              <a:gdLst>
                <a:gd name="connsiteX0" fmla="*/ 0 w 2229853"/>
                <a:gd name="connsiteY0" fmla="*/ 0 h 1090863"/>
                <a:gd name="connsiteX1" fmla="*/ 914400 w 2229853"/>
                <a:gd name="connsiteY1" fmla="*/ 240632 h 1090863"/>
                <a:gd name="connsiteX2" fmla="*/ 1042737 w 2229853"/>
                <a:gd name="connsiteY2" fmla="*/ 850232 h 1090863"/>
                <a:gd name="connsiteX3" fmla="*/ 2229853 w 2229853"/>
                <a:gd name="connsiteY3" fmla="*/ 1090863 h 1090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853" h="1090863">
                  <a:moveTo>
                    <a:pt x="0" y="0"/>
                  </a:moveTo>
                  <a:cubicBezTo>
                    <a:pt x="370305" y="49463"/>
                    <a:pt x="740611" y="98927"/>
                    <a:pt x="914400" y="240632"/>
                  </a:cubicBezTo>
                  <a:cubicBezTo>
                    <a:pt x="1088189" y="382337"/>
                    <a:pt x="823495" y="708527"/>
                    <a:pt x="1042737" y="850232"/>
                  </a:cubicBezTo>
                  <a:cubicBezTo>
                    <a:pt x="1261979" y="991937"/>
                    <a:pt x="1745916" y="1041400"/>
                    <a:pt x="2229853" y="1090863"/>
                  </a:cubicBezTo>
                </a:path>
              </a:pathLst>
            </a:custGeom>
            <a:noFill/>
            <a:ln w="19050" cap="rnd">
              <a:solidFill>
                <a:schemeClr val="bg1"/>
              </a:solidFill>
              <a:prstDash val="lg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126333" y="2930854"/>
            <a:ext cx="5927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感谢您的</a:t>
            </a:r>
            <a:r>
              <a:rPr lang="zh-CN" altLang="en-US" sz="5400" dirty="0" smtClean="0">
                <a:solidFill>
                  <a:srgbClr val="FFC000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耐心</a:t>
            </a:r>
            <a:r>
              <a:rPr lang="zh-CN" altLang="en-US" sz="5400" dirty="0" smtClean="0">
                <a:solidFill>
                  <a:schemeClr val="bg1"/>
                </a:solidFill>
                <a:latin typeface="苏新诗古印宋简" panose="02010609000101010101" pitchFamily="49" charset="-122"/>
                <a:ea typeface="苏新诗古印宋简" panose="02010609000101010101" pitchFamily="49" charset="-122"/>
              </a:rPr>
              <a:t>倾听！</a:t>
            </a:r>
            <a:endParaRPr lang="zh-CN" altLang="en-US" sz="5400" dirty="0">
              <a:solidFill>
                <a:schemeClr val="bg1"/>
              </a:solidFill>
              <a:latin typeface="苏新诗古印宋简" panose="02010609000101010101" pitchFamily="49" charset="-122"/>
              <a:ea typeface="苏新诗古印宋简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219</Words>
  <Application>Microsoft Office PowerPoint</Application>
  <PresentationFormat>宽屏</PresentationFormat>
  <Paragraphs>55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方正静蕾简体</vt:lpstr>
      <vt:lpstr>宋体</vt:lpstr>
      <vt:lpstr>苏新诗古印宋简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黑板</dc:title>
  <dc:creator>第一PPT</dc:creator>
  <cp:keywords>www.1ppt.com</cp:keywords>
  <dc:description>www.1ppt.com</dc:description>
  <cp:lastModifiedBy>Groot</cp:lastModifiedBy>
  <cp:revision>77</cp:revision>
  <dcterms:created xsi:type="dcterms:W3CDTF">2015-12-25T04:35:00Z</dcterms:created>
  <dcterms:modified xsi:type="dcterms:W3CDTF">2018-06-20T09:54:03Z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2052-10.1.0.5559</vt:lpwstr>
  </property>
</Properties>
</file>